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3"/>
  </p:notesMasterIdLst>
  <p:sldIdLst>
    <p:sldId id="1442" r:id="rId5"/>
    <p:sldId id="1510" r:id="rId6"/>
    <p:sldId id="1512" r:id="rId7"/>
    <p:sldId id="1513" r:id="rId8"/>
    <p:sldId id="1514" r:id="rId9"/>
    <p:sldId id="1515" r:id="rId10"/>
    <p:sldId id="1519" r:id="rId11"/>
    <p:sldId id="1518" r:id="rId12"/>
    <p:sldId id="1517" r:id="rId13"/>
    <p:sldId id="1516" r:id="rId14"/>
    <p:sldId id="1524" r:id="rId15"/>
    <p:sldId id="1523" r:id="rId16"/>
    <p:sldId id="1522" r:id="rId17"/>
    <p:sldId id="1521" r:id="rId18"/>
    <p:sldId id="1520" r:id="rId19"/>
    <p:sldId id="1528" r:id="rId20"/>
    <p:sldId id="1527" r:id="rId21"/>
    <p:sldId id="1526" r:id="rId22"/>
    <p:sldId id="1525" r:id="rId23"/>
    <p:sldId id="1532" r:id="rId24"/>
    <p:sldId id="1531" r:id="rId25"/>
    <p:sldId id="1530" r:id="rId26"/>
    <p:sldId id="1529" r:id="rId27"/>
    <p:sldId id="1535" r:id="rId28"/>
    <p:sldId id="1534" r:id="rId29"/>
    <p:sldId id="1533" r:id="rId30"/>
    <p:sldId id="1536" r:id="rId31"/>
    <p:sldId id="148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106" d="100"/>
          <a:sy n="106" d="100"/>
        </p:scale>
        <p:origin x="1200" y="114"/>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9/11/2026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544" y="3429001"/>
            <a:ext cx="8208912"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225"/>
              </a:spcBef>
              <a:defRPr sz="195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467544" y="4532528"/>
            <a:ext cx="8208912" cy="508552"/>
          </a:xfrm>
        </p:spPr>
        <p:txBody>
          <a:bodyPr lIns="72000" tIns="0" rIns="72000" bIns="0" anchor="ctr">
            <a:normAutofit/>
          </a:bodyPr>
          <a:lstStyle>
            <a:lvl1pPr marL="0" indent="0" algn="r">
              <a:buNone/>
              <a:defRPr sz="15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7164288" y="5398047"/>
            <a:ext cx="1512168" cy="365125"/>
          </a:xfrm>
          <a:prstGeom prst="rect">
            <a:avLst/>
          </a:prstGeom>
        </p:spPr>
        <p:txBody>
          <a:bodyPr vert="horz" lIns="91440" tIns="45720" rIns="91440" bIns="45720" rtlCol="0" anchor="ctr"/>
          <a:lstStyle>
            <a:lvl1pPr algn="r">
              <a:defRPr sz="825">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3635548" y="5398047"/>
            <a:ext cx="1584176" cy="365125"/>
          </a:xfrm>
        </p:spPr>
        <p:txBody>
          <a:bodyPr>
            <a:normAutofit/>
          </a:bodyPr>
          <a:lstStyle>
            <a:lvl1pPr algn="r">
              <a:defRPr sz="825"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5220072" y="5398047"/>
            <a:ext cx="1944216" cy="365125"/>
          </a:xfrm>
        </p:spPr>
        <p:txBody>
          <a:bodyPr>
            <a:normAutofit/>
          </a:bodyPr>
          <a:lstStyle>
            <a:lvl1pPr algn="r">
              <a:defRPr sz="825"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39204" cy="2016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0009" y="393513"/>
            <a:ext cx="3826424" cy="82800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135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295276" y="1196754"/>
            <a:ext cx="8597205"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295276" y="1196754"/>
            <a:ext cx="4060701" cy="4896073"/>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80" y="1196754"/>
            <a:ext cx="4060701" cy="4896073"/>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135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295276" y="1412778"/>
            <a:ext cx="8597205"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295276" y="1412778"/>
            <a:ext cx="4060701" cy="468004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4831780" y="1412778"/>
            <a:ext cx="4060701" cy="468004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295276" y="1196752"/>
            <a:ext cx="8597205"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2"/>
          </p:nvPr>
        </p:nvSpPr>
        <p:spPr>
          <a:xfrm>
            <a:off x="295276" y="1196752"/>
            <a:ext cx="4060701" cy="448707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4831780" y="1196752"/>
            <a:ext cx="4060701" cy="448707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13" name="Text Placeholder 4"/>
          <p:cNvSpPr>
            <a:spLocks noGrp="1"/>
          </p:cNvSpPr>
          <p:nvPr>
            <p:ph type="body" sz="quarter" idx="14"/>
          </p:nvPr>
        </p:nvSpPr>
        <p:spPr>
          <a:xfrm>
            <a:off x="295276" y="1412777"/>
            <a:ext cx="8597205"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295276" y="1412778"/>
            <a:ext cx="4060701" cy="428144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4831780" y="1412778"/>
            <a:ext cx="4060701" cy="428144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611189" y="2276874"/>
            <a:ext cx="8281291" cy="936625"/>
          </a:xfrm>
          <a:prstGeom prst="rect">
            <a:avLst/>
          </a:prstGeom>
          <a:noFill/>
        </p:spPr>
        <p:txBody>
          <a:bodyPr anchor="ctr">
            <a:normAutofit/>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182153" y="6140880"/>
            <a:ext cx="1376483" cy="537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323851" y="1412775"/>
            <a:ext cx="2908573" cy="4680049"/>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Text Placeholder 4"/>
          <p:cNvSpPr>
            <a:spLocks noGrp="1"/>
          </p:cNvSpPr>
          <p:nvPr>
            <p:ph type="body" sz="quarter" idx="15"/>
          </p:nvPr>
        </p:nvSpPr>
        <p:spPr>
          <a:xfrm>
            <a:off x="3448447" y="1412778"/>
            <a:ext cx="5472608" cy="468004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6516217" y="1412776"/>
            <a:ext cx="2404517" cy="468004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5"/>
          </p:nvPr>
        </p:nvSpPr>
        <p:spPr>
          <a:xfrm>
            <a:off x="323851" y="1412777"/>
            <a:ext cx="6004917" cy="468004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290287" y="1412776"/>
            <a:ext cx="3921674" cy="187220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1412776"/>
            <a:ext cx="3921674" cy="187220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3532181"/>
            <a:ext cx="8597205" cy="2551450"/>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290287" y="3645024"/>
            <a:ext cx="3921674"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3645024"/>
            <a:ext cx="3921674"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1412776"/>
            <a:ext cx="8597205" cy="2143224"/>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290288" y="3645024"/>
            <a:ext cx="2625529"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3645024"/>
            <a:ext cx="2625529"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3645024"/>
            <a:ext cx="2625529"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Text Placeholder 4"/>
          <p:cNvSpPr>
            <a:spLocks noGrp="1"/>
          </p:cNvSpPr>
          <p:nvPr>
            <p:ph type="body" sz="quarter" idx="17"/>
          </p:nvPr>
        </p:nvSpPr>
        <p:spPr>
          <a:xfrm>
            <a:off x="323851" y="1412776"/>
            <a:ext cx="8597205" cy="2143224"/>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290288" y="1412776"/>
            <a:ext cx="2625529" cy="216024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1412776"/>
            <a:ext cx="2625529" cy="216024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1412776"/>
            <a:ext cx="2625529" cy="216024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Text Placeholder 4"/>
          <p:cNvSpPr>
            <a:spLocks noGrp="1"/>
          </p:cNvSpPr>
          <p:nvPr>
            <p:ph type="body" sz="quarter" idx="17"/>
          </p:nvPr>
        </p:nvSpPr>
        <p:spPr>
          <a:xfrm>
            <a:off x="323851" y="3703287"/>
            <a:ext cx="8597205" cy="2380344"/>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323851" y="1412776"/>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323851" y="2975180"/>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323851" y="4537584"/>
            <a:ext cx="2908573" cy="154109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1" name="Text Placeholder 4"/>
          <p:cNvSpPr>
            <a:spLocks noGrp="1"/>
          </p:cNvSpPr>
          <p:nvPr>
            <p:ph type="body" sz="quarter" idx="17"/>
          </p:nvPr>
        </p:nvSpPr>
        <p:spPr>
          <a:xfrm>
            <a:off x="3448447" y="1412776"/>
            <a:ext cx="5472608" cy="466467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6012483" y="1412776"/>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6012483" y="2976533"/>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6012483" y="4540291"/>
            <a:ext cx="2908573" cy="1548783"/>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0" name="Text Placeholder 4"/>
          <p:cNvSpPr>
            <a:spLocks noGrp="1"/>
          </p:cNvSpPr>
          <p:nvPr>
            <p:ph type="body" sz="quarter" idx="17"/>
          </p:nvPr>
        </p:nvSpPr>
        <p:spPr>
          <a:xfrm>
            <a:off x="323851" y="1412779"/>
            <a:ext cx="5553983" cy="466590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185076" y="1790072"/>
            <a:ext cx="4752528"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12" name="Text Placeholder 5"/>
          <p:cNvSpPr>
            <a:spLocks noGrp="1"/>
          </p:cNvSpPr>
          <p:nvPr>
            <p:ph type="body" sz="quarter" idx="10" hasCustomPrompt="1"/>
          </p:nvPr>
        </p:nvSpPr>
        <p:spPr>
          <a:xfrm>
            <a:off x="2834998" y="2696461"/>
            <a:ext cx="3897243" cy="266322"/>
          </a:xfrm>
        </p:spPr>
        <p:txBody>
          <a:bodyPr lIns="36000" rIns="36000" anchor="ctr">
            <a:noAutofit/>
          </a:bodyPr>
          <a:lstStyle>
            <a:lvl1pPr>
              <a:defRPr sz="105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2834998" y="2963910"/>
            <a:ext cx="3897243" cy="266322"/>
          </a:xfrm>
        </p:spPr>
        <p:txBody>
          <a:bodyPr lIns="36000" rIns="36000" anchor="ctr">
            <a:noAutofit/>
          </a:bodyPr>
          <a:lstStyle>
            <a:lvl1pPr>
              <a:defRPr sz="825"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3184680" y="3494035"/>
            <a:ext cx="1440160" cy="26632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5" name="Rectangle 14"/>
          <p:cNvSpPr/>
          <p:nvPr userDrawn="1"/>
        </p:nvSpPr>
        <p:spPr>
          <a:xfrm>
            <a:off x="2834998" y="3497483"/>
            <a:ext cx="402674" cy="261610"/>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Tel:</a:t>
            </a:r>
          </a:p>
        </p:txBody>
      </p:sp>
      <p:sp>
        <p:nvSpPr>
          <p:cNvPr id="16" name="Text Placeholder 5"/>
          <p:cNvSpPr>
            <a:spLocks noGrp="1"/>
          </p:cNvSpPr>
          <p:nvPr>
            <p:ph type="body" sz="quarter" idx="13" hasCustomPrompt="1"/>
          </p:nvPr>
        </p:nvSpPr>
        <p:spPr>
          <a:xfrm>
            <a:off x="5130120" y="3494035"/>
            <a:ext cx="1440160" cy="26632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7" name="Rectangle 16"/>
          <p:cNvSpPr/>
          <p:nvPr userDrawn="1"/>
        </p:nvSpPr>
        <p:spPr>
          <a:xfrm>
            <a:off x="4780437" y="3497483"/>
            <a:ext cx="402674" cy="261610"/>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Fax:</a:t>
            </a:r>
          </a:p>
        </p:txBody>
      </p:sp>
      <p:sp>
        <p:nvSpPr>
          <p:cNvPr id="18" name="Text Placeholder 5"/>
          <p:cNvSpPr>
            <a:spLocks noGrp="1"/>
          </p:cNvSpPr>
          <p:nvPr>
            <p:ph type="body" sz="quarter" idx="14" hasCustomPrompt="1"/>
          </p:nvPr>
        </p:nvSpPr>
        <p:spPr>
          <a:xfrm>
            <a:off x="2834998" y="3768568"/>
            <a:ext cx="3734059" cy="266322"/>
          </a:xfrm>
        </p:spPr>
        <p:txBody>
          <a:bodyPr lIns="36000" rIns="36000" anchor="ctr">
            <a:noAutofit/>
          </a:bodyPr>
          <a:lstStyle>
            <a:lvl1pPr>
              <a:defRPr sz="825" b="0">
                <a:solidFill>
                  <a:schemeClr val="tx2"/>
                </a:solidFill>
              </a:defRPr>
            </a:lvl1pPr>
          </a:lstStyle>
          <a:p>
            <a:pPr lvl="0"/>
            <a:r>
              <a:rPr lang="en-US" dirty="0"/>
              <a:t>Name.Surname@westerncape.gov.za</a:t>
            </a:r>
            <a:endParaRPr lang="en-GB" dirty="0"/>
          </a:p>
        </p:txBody>
      </p:sp>
      <p:sp>
        <p:nvSpPr>
          <p:cNvPr id="19" name="Rectangle 18"/>
          <p:cNvSpPr/>
          <p:nvPr userDrawn="1"/>
        </p:nvSpPr>
        <p:spPr>
          <a:xfrm>
            <a:off x="2834997" y="4043102"/>
            <a:ext cx="3734059" cy="261610"/>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www.westerncape.gov.za</a:t>
            </a:r>
          </a:p>
        </p:txBody>
      </p:sp>
      <p:sp>
        <p:nvSpPr>
          <p:cNvPr id="6" name="Rectangle 5"/>
          <p:cNvSpPr/>
          <p:nvPr userDrawn="1"/>
        </p:nvSpPr>
        <p:spPr>
          <a:xfrm>
            <a:off x="295276" y="565703"/>
            <a:ext cx="1848583" cy="461665"/>
          </a:xfrm>
          <a:prstGeom prst="rect">
            <a:avLst/>
          </a:prstGeom>
        </p:spPr>
        <p:txBody>
          <a:bodyPr wrap="none">
            <a:spAutoFit/>
          </a:bodyPr>
          <a:lstStyle/>
          <a:p>
            <a:r>
              <a:rPr lang="en-US" sz="2400" dirty="0">
                <a:solidFill>
                  <a:prstClr val="white"/>
                </a:solidFill>
                <a:ea typeface="+mj-ea"/>
                <a:cs typeface="+mj-cs"/>
              </a:rPr>
              <a:t>Contact Us</a:t>
            </a:r>
            <a:endParaRPr lang="en-GB" sz="1800" dirty="0">
              <a:solidFill>
                <a:prstClr val="white"/>
              </a:solidFill>
            </a:endParaRPr>
          </a:p>
        </p:txBody>
      </p:sp>
      <p:sp>
        <p:nvSpPr>
          <p:cNvPr id="24" name="Text Placeholder 5"/>
          <p:cNvSpPr>
            <a:spLocks noGrp="1"/>
          </p:cNvSpPr>
          <p:nvPr>
            <p:ph type="body" sz="quarter" idx="15" hasCustomPrompt="1"/>
          </p:nvPr>
        </p:nvSpPr>
        <p:spPr>
          <a:xfrm>
            <a:off x="2834997" y="4333520"/>
            <a:ext cx="3349330" cy="266322"/>
          </a:xfrm>
        </p:spPr>
        <p:txBody>
          <a:bodyPr lIns="36000" rIns="36000" anchor="ctr">
            <a:noAutofit/>
          </a:bodyPr>
          <a:lstStyle>
            <a:lvl1pPr>
              <a:defRPr sz="825"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272289" y="1859447"/>
            <a:ext cx="1663283"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34996" y="3331666"/>
            <a:ext cx="4102608"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1763689" y="3861050"/>
            <a:ext cx="7200800"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800"/>
              </a:spcAft>
            </a:pPr>
            <a:r>
              <a:rPr lang="en-US" sz="24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276" y="3364896"/>
            <a:ext cx="8848724"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10" name="Object 9" hidden="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295276" y="180976"/>
            <a:ext cx="8597205"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295276" y="1196752"/>
            <a:ext cx="8597205"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295276" y="931933"/>
            <a:ext cx="8848724" cy="64104"/>
          </a:xfrm>
          <a:prstGeom prst="rect">
            <a:avLst/>
          </a:prstGeom>
        </p:spPr>
      </p:pic>
      <p:pic>
        <p:nvPicPr>
          <p:cNvPr id="4" name="Picture 3"/>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213631" y="6370179"/>
            <a:ext cx="1008000" cy="280686"/>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685800" rtl="0" eaLnBrk="1" latinLnBrk="0" hangingPunct="1">
        <a:spcBef>
          <a:spcPct val="0"/>
        </a:spcBef>
        <a:buNone/>
        <a:defRPr sz="1800" b="1" kern="1200">
          <a:solidFill>
            <a:schemeClr val="tx2"/>
          </a:solidFill>
          <a:latin typeface="Century Gothic" pitchFamily="34" charset="0"/>
          <a:ea typeface="+mj-ea"/>
          <a:cs typeface="+mj-cs"/>
        </a:defRPr>
      </a:lvl1pPr>
    </p:titleStyle>
    <p:bodyStyle>
      <a:lvl1pPr marL="0" indent="0" algn="l" defTabSz="685800" rtl="0" eaLnBrk="1" latinLnBrk="0" hangingPunct="1">
        <a:spcBef>
          <a:spcPts val="225"/>
        </a:spcBef>
        <a:buFont typeface="Arial" pitchFamily="34" charset="0"/>
        <a:buNone/>
        <a:defRPr sz="1200" b="1" kern="1200">
          <a:solidFill>
            <a:schemeClr val="tx1"/>
          </a:solidFill>
          <a:latin typeface="Century Gothic" pitchFamily="34" charset="0"/>
          <a:ea typeface="+mn-ea"/>
          <a:cs typeface="+mn-cs"/>
        </a:defRPr>
      </a:lvl1pPr>
      <a:lvl2pPr marL="135000" indent="-135000" algn="l" defTabSz="685800" rtl="0" eaLnBrk="1" latinLnBrk="0" hangingPunct="1">
        <a:spcBef>
          <a:spcPts val="225"/>
        </a:spcBef>
        <a:buClr>
          <a:srgbClr val="002060"/>
        </a:buClr>
        <a:buFontTx/>
        <a:buBlip>
          <a:blip r:embed="rId34"/>
        </a:buBlip>
        <a:defRPr sz="1200" kern="1200">
          <a:solidFill>
            <a:schemeClr val="tx1"/>
          </a:solidFill>
          <a:latin typeface="Century Gothic" pitchFamily="34" charset="0"/>
          <a:ea typeface="+mn-ea"/>
          <a:cs typeface="+mn-cs"/>
        </a:defRPr>
      </a:lvl2pPr>
      <a:lvl3pPr marL="270000" indent="-135000" algn="l" defTabSz="685800" rtl="0" eaLnBrk="1" latinLnBrk="0" hangingPunct="1">
        <a:spcBef>
          <a:spcPts val="225"/>
        </a:spcBef>
        <a:buClr>
          <a:schemeClr val="accent3"/>
        </a:buClr>
        <a:buFont typeface="Arial" pitchFamily="34" charset="0"/>
        <a:buChar char="•"/>
        <a:defRPr lang="en-US" sz="1200" kern="1200" dirty="0" smtClean="0">
          <a:solidFill>
            <a:schemeClr val="tx1"/>
          </a:solidFill>
          <a:latin typeface="Century Gothic" pitchFamily="34" charset="0"/>
          <a:ea typeface="+mn-ea"/>
          <a:cs typeface="+mn-cs"/>
        </a:defRPr>
      </a:lvl3pPr>
      <a:lvl4pPr marL="405000" indent="-135000" algn="l" defTabSz="685800" rtl="0" eaLnBrk="1" latinLnBrk="0" hangingPunct="1">
        <a:spcBef>
          <a:spcPts val="225"/>
        </a:spcBef>
        <a:buClr>
          <a:schemeClr val="accent3"/>
        </a:buClr>
        <a:buFont typeface="Arial" pitchFamily="34" charset="0"/>
        <a:buChar char="–"/>
        <a:defRPr sz="1200" kern="1200">
          <a:solidFill>
            <a:schemeClr val="tx1"/>
          </a:solidFill>
          <a:latin typeface="Century Gothic" pitchFamily="34" charset="0"/>
          <a:ea typeface="+mn-ea"/>
          <a:cs typeface="+mn-cs"/>
        </a:defRPr>
      </a:lvl4pPr>
      <a:lvl5pPr marL="1350000" indent="-1350000" algn="l" defTabSz="685800" rtl="0" eaLnBrk="1" latinLnBrk="0" hangingPunct="1">
        <a:spcBef>
          <a:spcPts val="225"/>
        </a:spcBef>
        <a:buFont typeface="Arial" pitchFamily="34" charset="0"/>
        <a:buNone/>
        <a:defRPr sz="1200" kern="1200">
          <a:solidFill>
            <a:schemeClr val="tx2"/>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467544" y="3501468"/>
            <a:ext cx="8208912" cy="1405256"/>
          </a:xfrm>
        </p:spPr>
        <p:txBody>
          <a:bodyPr>
            <a:normAutofit/>
          </a:bodyPr>
          <a:lstStyle/>
          <a:p>
            <a:r>
              <a:rPr lang="en-US" sz="2700" b="1" dirty="0"/>
              <a:t>Monthly report on fresh fruit sales </a:t>
            </a:r>
          </a:p>
          <a:p>
            <a:r>
              <a:rPr lang="en-US" sz="2700" b="1" dirty="0"/>
              <a:t>at Cape Town Market  </a:t>
            </a:r>
            <a:endParaRPr lang="en-ZA" sz="2700" b="1" dirty="0"/>
          </a:p>
          <a:p>
            <a:endParaRPr lang="en-ZA" sz="2400" dirty="0"/>
          </a:p>
          <a:p>
            <a:endParaRPr lang="en-ZA" sz="2100" dirty="0"/>
          </a:p>
        </p:txBody>
      </p:sp>
      <p:sp>
        <p:nvSpPr>
          <p:cNvPr id="12" name="TextBox 11"/>
          <p:cNvSpPr txBox="1"/>
          <p:nvPr/>
        </p:nvSpPr>
        <p:spPr>
          <a:xfrm>
            <a:off x="5805394" y="5198728"/>
            <a:ext cx="2871062" cy="607859"/>
          </a:xfrm>
          <a:prstGeom prst="rect">
            <a:avLst/>
          </a:prstGeom>
          <a:noFill/>
        </p:spPr>
        <p:txBody>
          <a:bodyPr wrap="square" rtlCol="0">
            <a:spAutoFit/>
          </a:bodyPr>
          <a:lstStyle/>
          <a:p>
            <a:pPr algn="r"/>
            <a:r>
              <a:rPr lang="en-US" sz="2000" b="1" dirty="0">
                <a:solidFill>
                  <a:schemeClr val="bg1"/>
                </a:solidFill>
              </a:rPr>
              <a:t>June 2026</a:t>
            </a:r>
          </a:p>
          <a:p>
            <a:pPr algn="r"/>
            <a:endParaRPr lang="en-ZA" sz="1350" dirty="0">
              <a:solidFill>
                <a:schemeClr val="bg1"/>
              </a:solidFill>
            </a:endParaRPr>
          </a:p>
        </p:txBody>
      </p:sp>
      <p:sp>
        <p:nvSpPr>
          <p:cNvPr id="4" name="TextBox 3">
            <a:extLst>
              <a:ext uri="{FF2B5EF4-FFF2-40B4-BE49-F238E27FC236}">
                <a16:creationId xmlns:a16="http://schemas.microsoft.com/office/drawing/2014/main" id="{2E5602CD-A313-43E5-8AB4-3FEDB048D88F}"/>
              </a:ext>
            </a:extLst>
          </p:cNvPr>
          <p:cNvSpPr txBox="1"/>
          <p:nvPr/>
        </p:nvSpPr>
        <p:spPr>
          <a:xfrm>
            <a:off x="4662961" y="2863743"/>
            <a:ext cx="4013495" cy="300082"/>
          </a:xfrm>
          <a:prstGeom prst="rect">
            <a:avLst/>
          </a:prstGeom>
          <a:noFill/>
        </p:spPr>
        <p:txBody>
          <a:bodyPr wrap="square" rtlCol="0">
            <a:spAutoFit/>
          </a:bodyPr>
          <a:lstStyle/>
          <a:p>
            <a:pPr algn="r"/>
            <a:r>
              <a:rPr lang="en-ZA" sz="1350" dirty="0">
                <a:solidFill>
                  <a:schemeClr val="bg1"/>
                </a:solidFill>
              </a:rPr>
              <a:t>Western Cape 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INDEMNITY</a:t>
            </a:r>
            <a:endParaRPr lang="en-ZA" dirty="0"/>
          </a:p>
        </p:txBody>
      </p:sp>
      <p:sp>
        <p:nvSpPr>
          <p:cNvPr id="7" name="Text Placeholder 6"/>
          <p:cNvSpPr>
            <a:spLocks noGrp="1"/>
          </p:cNvSpPr>
          <p:nvPr>
            <p:ph type="body" sz="quarter" idx="10"/>
          </p:nvPr>
        </p:nvSpPr>
        <p:spPr>
          <a:xfrm>
            <a:off x="1761776" y="1733051"/>
            <a:ext cx="5749709" cy="4359776"/>
          </a:xfrm>
        </p:spPr>
        <p:txBody>
          <a:bodyPr/>
          <a:lstStyle/>
          <a:p>
            <a:pPr algn="ctr">
              <a:lnSpc>
                <a:spcPct val="200000"/>
              </a:lnSpc>
            </a:pPr>
            <a:r>
              <a:rPr lang="en-US" b="0" dirty="0"/>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b="0" dirty="0"/>
          </a:p>
        </p:txBody>
      </p:sp>
    </p:spTree>
    <p:extLst>
      <p:ext uri="{BB962C8B-B14F-4D97-AF65-F5344CB8AC3E}">
        <p14:creationId xmlns:p14="http://schemas.microsoft.com/office/powerpoint/2010/main" val="544693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059BB50F-0EFB-66F6-CF3F-2F3966BBCCCF}"/>
              </a:ext>
            </a:extLst>
          </p:cNvPr>
          <p:cNvPicPr>
            <a:picLocks noChangeAspect="1"/>
          </p:cNvPicPr>
          <p:nvPr/>
        </p:nvPicPr>
        <p:blipFill>
          <a:blip r:embed="rId2"/>
          <a:stretch>
            <a:fillRect/>
          </a:stretch>
        </p:blipFill>
        <p:spPr>
          <a:xfrm>
            <a:off x="1421664" y="1855600"/>
            <a:ext cx="6300672" cy="3146800"/>
          </a:xfrm>
          <a:prstGeom prst="rect">
            <a:avLst/>
          </a:prstGeom>
        </p:spPr>
      </p:pic>
    </p:spTree>
    <p:extLst>
      <p:ext uri="{BB962C8B-B14F-4D97-AF65-F5344CB8AC3E}">
        <p14:creationId xmlns:p14="http://schemas.microsoft.com/office/powerpoint/2010/main" val="631091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1F77B718-E481-2A02-BFC5-4B05CB40B6D7}"/>
              </a:ext>
            </a:extLst>
          </p:cNvPr>
          <p:cNvPicPr>
            <a:picLocks noChangeAspect="1"/>
          </p:cNvPicPr>
          <p:nvPr/>
        </p:nvPicPr>
        <p:blipFill>
          <a:blip r:embed="rId2"/>
          <a:stretch>
            <a:fillRect/>
          </a:stretch>
        </p:blipFill>
        <p:spPr>
          <a:xfrm>
            <a:off x="1749437" y="1742209"/>
            <a:ext cx="5645125" cy="3373581"/>
          </a:xfrm>
          <a:prstGeom prst="rect">
            <a:avLst/>
          </a:prstGeom>
        </p:spPr>
      </p:pic>
    </p:spTree>
    <p:extLst>
      <p:ext uri="{BB962C8B-B14F-4D97-AF65-F5344CB8AC3E}">
        <p14:creationId xmlns:p14="http://schemas.microsoft.com/office/powerpoint/2010/main" val="1671660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15817CFA-00E7-F4C5-525F-B9E9884D0C8C}"/>
              </a:ext>
            </a:extLst>
          </p:cNvPr>
          <p:cNvPicPr>
            <a:picLocks noChangeAspect="1"/>
          </p:cNvPicPr>
          <p:nvPr/>
        </p:nvPicPr>
        <p:blipFill>
          <a:blip r:embed="rId2"/>
          <a:stretch>
            <a:fillRect/>
          </a:stretch>
        </p:blipFill>
        <p:spPr>
          <a:xfrm>
            <a:off x="1868656" y="1804118"/>
            <a:ext cx="5406687" cy="3249764"/>
          </a:xfrm>
          <a:prstGeom prst="rect">
            <a:avLst/>
          </a:prstGeom>
        </p:spPr>
      </p:pic>
    </p:spTree>
    <p:extLst>
      <p:ext uri="{BB962C8B-B14F-4D97-AF65-F5344CB8AC3E}">
        <p14:creationId xmlns:p14="http://schemas.microsoft.com/office/powerpoint/2010/main" val="546916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F665411C-3BD5-0715-B750-57E6B895322D}"/>
              </a:ext>
            </a:extLst>
          </p:cNvPr>
          <p:cNvPicPr>
            <a:picLocks noChangeAspect="1"/>
          </p:cNvPicPr>
          <p:nvPr/>
        </p:nvPicPr>
        <p:blipFill>
          <a:blip r:embed="rId2"/>
          <a:stretch>
            <a:fillRect/>
          </a:stretch>
        </p:blipFill>
        <p:spPr>
          <a:xfrm>
            <a:off x="1794539" y="1720041"/>
            <a:ext cx="5554921" cy="3417918"/>
          </a:xfrm>
          <a:prstGeom prst="rect">
            <a:avLst/>
          </a:prstGeom>
        </p:spPr>
      </p:pic>
    </p:spTree>
    <p:extLst>
      <p:ext uri="{BB962C8B-B14F-4D97-AF65-F5344CB8AC3E}">
        <p14:creationId xmlns:p14="http://schemas.microsoft.com/office/powerpoint/2010/main" val="2557211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53C77EAA-8F81-F3FB-3A90-53D70744B9DB}"/>
              </a:ext>
            </a:extLst>
          </p:cNvPr>
          <p:cNvPicPr>
            <a:picLocks noChangeAspect="1"/>
          </p:cNvPicPr>
          <p:nvPr/>
        </p:nvPicPr>
        <p:blipFill>
          <a:blip r:embed="rId2"/>
          <a:stretch>
            <a:fillRect/>
          </a:stretch>
        </p:blipFill>
        <p:spPr>
          <a:xfrm>
            <a:off x="1662207" y="1869585"/>
            <a:ext cx="5819586" cy="3118830"/>
          </a:xfrm>
          <a:prstGeom prst="rect">
            <a:avLst/>
          </a:prstGeom>
        </p:spPr>
      </p:pic>
    </p:spTree>
    <p:extLst>
      <p:ext uri="{BB962C8B-B14F-4D97-AF65-F5344CB8AC3E}">
        <p14:creationId xmlns:p14="http://schemas.microsoft.com/office/powerpoint/2010/main" val="385306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3A1B2A35-4157-660A-3D85-1C33E2FC7DA3}"/>
              </a:ext>
            </a:extLst>
          </p:cNvPr>
          <p:cNvPicPr>
            <a:picLocks noChangeAspect="1"/>
          </p:cNvPicPr>
          <p:nvPr/>
        </p:nvPicPr>
        <p:blipFill>
          <a:blip r:embed="rId2"/>
          <a:stretch>
            <a:fillRect/>
          </a:stretch>
        </p:blipFill>
        <p:spPr>
          <a:xfrm>
            <a:off x="1936557" y="1844930"/>
            <a:ext cx="5270885" cy="3168139"/>
          </a:xfrm>
          <a:prstGeom prst="rect">
            <a:avLst/>
          </a:prstGeom>
        </p:spPr>
      </p:pic>
    </p:spTree>
    <p:extLst>
      <p:ext uri="{BB962C8B-B14F-4D97-AF65-F5344CB8AC3E}">
        <p14:creationId xmlns:p14="http://schemas.microsoft.com/office/powerpoint/2010/main" val="808268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BFE43BBB-6971-D79F-D145-93444FAF13B2}"/>
              </a:ext>
            </a:extLst>
          </p:cNvPr>
          <p:cNvPicPr>
            <a:picLocks noChangeAspect="1"/>
          </p:cNvPicPr>
          <p:nvPr/>
        </p:nvPicPr>
        <p:blipFill>
          <a:blip r:embed="rId2"/>
          <a:stretch>
            <a:fillRect/>
          </a:stretch>
        </p:blipFill>
        <p:spPr>
          <a:xfrm>
            <a:off x="2031619" y="1905447"/>
            <a:ext cx="5080762" cy="3047106"/>
          </a:xfrm>
          <a:prstGeom prst="rect">
            <a:avLst/>
          </a:prstGeom>
        </p:spPr>
      </p:pic>
    </p:spTree>
    <p:extLst>
      <p:ext uri="{BB962C8B-B14F-4D97-AF65-F5344CB8AC3E}">
        <p14:creationId xmlns:p14="http://schemas.microsoft.com/office/powerpoint/2010/main" val="1070985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DF7B7FF6-D8BA-D1F7-F4D4-2B438C5A19C2}"/>
              </a:ext>
            </a:extLst>
          </p:cNvPr>
          <p:cNvPicPr>
            <a:picLocks noChangeAspect="1"/>
          </p:cNvPicPr>
          <p:nvPr/>
        </p:nvPicPr>
        <p:blipFill>
          <a:blip r:embed="rId2"/>
          <a:stretch>
            <a:fillRect/>
          </a:stretch>
        </p:blipFill>
        <p:spPr>
          <a:xfrm>
            <a:off x="1954664" y="1855814"/>
            <a:ext cx="5234671" cy="3146372"/>
          </a:xfrm>
          <a:prstGeom prst="rect">
            <a:avLst/>
          </a:prstGeom>
        </p:spPr>
      </p:pic>
    </p:spTree>
    <p:extLst>
      <p:ext uri="{BB962C8B-B14F-4D97-AF65-F5344CB8AC3E}">
        <p14:creationId xmlns:p14="http://schemas.microsoft.com/office/powerpoint/2010/main" val="3944940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1EA6E2E5-4DD5-9DA4-D818-4E1AB94AC3EC}"/>
              </a:ext>
            </a:extLst>
          </p:cNvPr>
          <p:cNvPicPr>
            <a:picLocks noChangeAspect="1"/>
          </p:cNvPicPr>
          <p:nvPr/>
        </p:nvPicPr>
        <p:blipFill>
          <a:blip r:embed="rId2"/>
          <a:stretch>
            <a:fillRect/>
          </a:stretch>
        </p:blipFill>
        <p:spPr>
          <a:xfrm>
            <a:off x="2004339" y="1885671"/>
            <a:ext cx="5135322" cy="3086657"/>
          </a:xfrm>
          <a:prstGeom prst="rect">
            <a:avLst/>
          </a:prstGeom>
        </p:spPr>
      </p:pic>
    </p:spTree>
    <p:extLst>
      <p:ext uri="{BB962C8B-B14F-4D97-AF65-F5344CB8AC3E}">
        <p14:creationId xmlns:p14="http://schemas.microsoft.com/office/powerpoint/2010/main" val="247654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40363DF8-6475-187B-1989-47306886F97E}"/>
              </a:ext>
            </a:extLst>
          </p:cNvPr>
          <p:cNvPicPr>
            <a:picLocks noChangeAspect="1"/>
          </p:cNvPicPr>
          <p:nvPr/>
        </p:nvPicPr>
        <p:blipFill>
          <a:blip r:embed="rId2"/>
          <a:stretch>
            <a:fillRect/>
          </a:stretch>
        </p:blipFill>
        <p:spPr>
          <a:xfrm>
            <a:off x="1821074" y="1795183"/>
            <a:ext cx="5501851" cy="3267634"/>
          </a:xfrm>
          <a:prstGeom prst="rect">
            <a:avLst/>
          </a:prstGeom>
        </p:spPr>
      </p:pic>
    </p:spTree>
    <p:extLst>
      <p:ext uri="{BB962C8B-B14F-4D97-AF65-F5344CB8AC3E}">
        <p14:creationId xmlns:p14="http://schemas.microsoft.com/office/powerpoint/2010/main" val="3023837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0263C4A3-B221-AC39-7A4D-9BC5C8DB1BAF}"/>
              </a:ext>
            </a:extLst>
          </p:cNvPr>
          <p:cNvPicPr>
            <a:picLocks noChangeAspect="1"/>
          </p:cNvPicPr>
          <p:nvPr/>
        </p:nvPicPr>
        <p:blipFill>
          <a:blip r:embed="rId2"/>
          <a:stretch>
            <a:fillRect/>
          </a:stretch>
        </p:blipFill>
        <p:spPr>
          <a:xfrm>
            <a:off x="1741908" y="1727934"/>
            <a:ext cx="5660184" cy="3402132"/>
          </a:xfrm>
          <a:prstGeom prst="rect">
            <a:avLst/>
          </a:prstGeom>
        </p:spPr>
      </p:pic>
    </p:spTree>
    <p:extLst>
      <p:ext uri="{BB962C8B-B14F-4D97-AF65-F5344CB8AC3E}">
        <p14:creationId xmlns:p14="http://schemas.microsoft.com/office/powerpoint/2010/main" val="3534400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E856663E-21F4-C063-A102-5A4C71AC9EB1}"/>
              </a:ext>
            </a:extLst>
          </p:cNvPr>
          <p:cNvPicPr>
            <a:picLocks noChangeAspect="1"/>
          </p:cNvPicPr>
          <p:nvPr/>
        </p:nvPicPr>
        <p:blipFill>
          <a:blip r:embed="rId2"/>
          <a:stretch>
            <a:fillRect/>
          </a:stretch>
        </p:blipFill>
        <p:spPr>
          <a:xfrm>
            <a:off x="1611324" y="1621336"/>
            <a:ext cx="5921352" cy="3615328"/>
          </a:xfrm>
          <a:prstGeom prst="rect">
            <a:avLst/>
          </a:prstGeom>
        </p:spPr>
      </p:pic>
    </p:spTree>
    <p:extLst>
      <p:ext uri="{BB962C8B-B14F-4D97-AF65-F5344CB8AC3E}">
        <p14:creationId xmlns:p14="http://schemas.microsoft.com/office/powerpoint/2010/main" val="379377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F7F7252F-AD8C-EBB6-2719-F85D8D1767A3}"/>
              </a:ext>
            </a:extLst>
          </p:cNvPr>
          <p:cNvPicPr>
            <a:picLocks noChangeAspect="1"/>
          </p:cNvPicPr>
          <p:nvPr/>
        </p:nvPicPr>
        <p:blipFill>
          <a:blip r:embed="rId2"/>
          <a:stretch>
            <a:fillRect/>
          </a:stretch>
        </p:blipFill>
        <p:spPr>
          <a:xfrm>
            <a:off x="1749819" y="1565747"/>
            <a:ext cx="5644361" cy="3726506"/>
          </a:xfrm>
          <a:prstGeom prst="rect">
            <a:avLst/>
          </a:prstGeom>
        </p:spPr>
      </p:pic>
    </p:spTree>
    <p:extLst>
      <p:ext uri="{BB962C8B-B14F-4D97-AF65-F5344CB8AC3E}">
        <p14:creationId xmlns:p14="http://schemas.microsoft.com/office/powerpoint/2010/main" val="840232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787CFDD8-DFDD-A505-CB2B-91139AFD55B4}"/>
              </a:ext>
            </a:extLst>
          </p:cNvPr>
          <p:cNvPicPr>
            <a:picLocks noChangeAspect="1"/>
          </p:cNvPicPr>
          <p:nvPr/>
        </p:nvPicPr>
        <p:blipFill>
          <a:blip r:embed="rId2"/>
          <a:stretch>
            <a:fillRect/>
          </a:stretch>
        </p:blipFill>
        <p:spPr>
          <a:xfrm>
            <a:off x="1800755" y="1763305"/>
            <a:ext cx="5542489" cy="3331390"/>
          </a:xfrm>
          <a:prstGeom prst="rect">
            <a:avLst/>
          </a:prstGeom>
        </p:spPr>
      </p:pic>
    </p:spTree>
    <p:extLst>
      <p:ext uri="{BB962C8B-B14F-4D97-AF65-F5344CB8AC3E}">
        <p14:creationId xmlns:p14="http://schemas.microsoft.com/office/powerpoint/2010/main" val="620199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08A42AD9-5352-311F-9F45-997A495E56CE}"/>
              </a:ext>
            </a:extLst>
          </p:cNvPr>
          <p:cNvPicPr>
            <a:picLocks noChangeAspect="1"/>
          </p:cNvPicPr>
          <p:nvPr/>
        </p:nvPicPr>
        <p:blipFill>
          <a:blip r:embed="rId2"/>
          <a:stretch>
            <a:fillRect/>
          </a:stretch>
        </p:blipFill>
        <p:spPr>
          <a:xfrm>
            <a:off x="1797707" y="1765896"/>
            <a:ext cx="5548585" cy="3326208"/>
          </a:xfrm>
          <a:prstGeom prst="rect">
            <a:avLst/>
          </a:prstGeom>
        </p:spPr>
      </p:pic>
    </p:spTree>
    <p:extLst>
      <p:ext uri="{BB962C8B-B14F-4D97-AF65-F5344CB8AC3E}">
        <p14:creationId xmlns:p14="http://schemas.microsoft.com/office/powerpoint/2010/main" val="3100440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910E2A77-C725-A1D7-48F0-009C7B351744}"/>
              </a:ext>
            </a:extLst>
          </p:cNvPr>
          <p:cNvPicPr>
            <a:picLocks noChangeAspect="1"/>
          </p:cNvPicPr>
          <p:nvPr/>
        </p:nvPicPr>
        <p:blipFill>
          <a:blip r:embed="rId2"/>
          <a:stretch>
            <a:fillRect/>
          </a:stretch>
        </p:blipFill>
        <p:spPr>
          <a:xfrm>
            <a:off x="1889629" y="1739317"/>
            <a:ext cx="5364742" cy="3379365"/>
          </a:xfrm>
          <a:prstGeom prst="rect">
            <a:avLst/>
          </a:prstGeom>
        </p:spPr>
      </p:pic>
    </p:spTree>
    <p:extLst>
      <p:ext uri="{BB962C8B-B14F-4D97-AF65-F5344CB8AC3E}">
        <p14:creationId xmlns:p14="http://schemas.microsoft.com/office/powerpoint/2010/main" val="3043189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3C30AD67-862E-94C9-2639-F9668BB88741}"/>
              </a:ext>
            </a:extLst>
          </p:cNvPr>
          <p:cNvPicPr>
            <a:picLocks noChangeAspect="1"/>
          </p:cNvPicPr>
          <p:nvPr/>
        </p:nvPicPr>
        <p:blipFill>
          <a:blip r:embed="rId2"/>
          <a:stretch>
            <a:fillRect/>
          </a:stretch>
        </p:blipFill>
        <p:spPr>
          <a:xfrm>
            <a:off x="1882191" y="1822240"/>
            <a:ext cx="5379618" cy="3213520"/>
          </a:xfrm>
          <a:prstGeom prst="rect">
            <a:avLst/>
          </a:prstGeom>
        </p:spPr>
      </p:pic>
    </p:spTree>
    <p:extLst>
      <p:ext uri="{BB962C8B-B14F-4D97-AF65-F5344CB8AC3E}">
        <p14:creationId xmlns:p14="http://schemas.microsoft.com/office/powerpoint/2010/main" val="955403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1B76D26E-6886-B28F-E041-F0A926384F05}"/>
              </a:ext>
            </a:extLst>
          </p:cNvPr>
          <p:cNvPicPr>
            <a:picLocks noChangeAspect="1"/>
          </p:cNvPicPr>
          <p:nvPr/>
        </p:nvPicPr>
        <p:blipFill>
          <a:blip r:embed="rId2"/>
          <a:stretch>
            <a:fillRect/>
          </a:stretch>
        </p:blipFill>
        <p:spPr>
          <a:xfrm>
            <a:off x="1885239" y="1812662"/>
            <a:ext cx="5373521" cy="3232675"/>
          </a:xfrm>
          <a:prstGeom prst="rect">
            <a:avLst/>
          </a:prstGeom>
        </p:spPr>
      </p:pic>
    </p:spTree>
    <p:extLst>
      <p:ext uri="{BB962C8B-B14F-4D97-AF65-F5344CB8AC3E}">
        <p14:creationId xmlns:p14="http://schemas.microsoft.com/office/powerpoint/2010/main" val="2992291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4BA244C5-3730-48C8-404D-E75DBCEE0A5B}"/>
              </a:ext>
            </a:extLst>
          </p:cNvPr>
          <p:cNvPicPr>
            <a:picLocks noChangeAspect="1"/>
          </p:cNvPicPr>
          <p:nvPr/>
        </p:nvPicPr>
        <p:blipFill>
          <a:blip r:embed="rId2"/>
          <a:stretch>
            <a:fillRect/>
          </a:stretch>
        </p:blipFill>
        <p:spPr>
          <a:xfrm>
            <a:off x="1836969" y="1785072"/>
            <a:ext cx="5470061" cy="3287856"/>
          </a:xfrm>
          <a:prstGeom prst="rect">
            <a:avLst/>
          </a:prstGeom>
        </p:spPr>
      </p:pic>
    </p:spTree>
    <p:extLst>
      <p:ext uri="{BB962C8B-B14F-4D97-AF65-F5344CB8AC3E}">
        <p14:creationId xmlns:p14="http://schemas.microsoft.com/office/powerpoint/2010/main" val="43463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95892311-0C4B-1399-5263-D6CB16B0A580}"/>
              </a:ext>
            </a:extLst>
          </p:cNvPr>
          <p:cNvPicPr>
            <a:picLocks noChangeAspect="1"/>
          </p:cNvPicPr>
          <p:nvPr/>
        </p:nvPicPr>
        <p:blipFill>
          <a:blip r:embed="rId2"/>
          <a:stretch>
            <a:fillRect/>
          </a:stretch>
        </p:blipFill>
        <p:spPr>
          <a:xfrm>
            <a:off x="1797707" y="1765896"/>
            <a:ext cx="5548585" cy="3326208"/>
          </a:xfrm>
          <a:prstGeom prst="rect">
            <a:avLst/>
          </a:prstGeom>
        </p:spPr>
      </p:pic>
    </p:spTree>
    <p:extLst>
      <p:ext uri="{BB962C8B-B14F-4D97-AF65-F5344CB8AC3E}">
        <p14:creationId xmlns:p14="http://schemas.microsoft.com/office/powerpoint/2010/main" val="3522684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744C963D-D83D-B286-3890-A7C97699949D}"/>
              </a:ext>
            </a:extLst>
          </p:cNvPr>
          <p:cNvPicPr>
            <a:picLocks noChangeAspect="1"/>
          </p:cNvPicPr>
          <p:nvPr/>
        </p:nvPicPr>
        <p:blipFill>
          <a:blip r:embed="rId2"/>
          <a:stretch>
            <a:fillRect/>
          </a:stretch>
        </p:blipFill>
        <p:spPr>
          <a:xfrm>
            <a:off x="1888242" y="1820168"/>
            <a:ext cx="5367516" cy="3217663"/>
          </a:xfrm>
          <a:prstGeom prst="rect">
            <a:avLst/>
          </a:prstGeom>
        </p:spPr>
      </p:pic>
    </p:spTree>
    <p:extLst>
      <p:ext uri="{BB962C8B-B14F-4D97-AF65-F5344CB8AC3E}">
        <p14:creationId xmlns:p14="http://schemas.microsoft.com/office/powerpoint/2010/main" val="3623388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BEB013CC-641D-3DE0-FFBB-961288E7A939}"/>
              </a:ext>
            </a:extLst>
          </p:cNvPr>
          <p:cNvPicPr>
            <a:picLocks noChangeAspect="1"/>
          </p:cNvPicPr>
          <p:nvPr/>
        </p:nvPicPr>
        <p:blipFill>
          <a:blip r:embed="rId2"/>
          <a:stretch>
            <a:fillRect/>
          </a:stretch>
        </p:blipFill>
        <p:spPr>
          <a:xfrm>
            <a:off x="1862560" y="1805486"/>
            <a:ext cx="5418880" cy="3247027"/>
          </a:xfrm>
          <a:prstGeom prst="rect">
            <a:avLst/>
          </a:prstGeom>
        </p:spPr>
      </p:pic>
    </p:spTree>
    <p:extLst>
      <p:ext uri="{BB962C8B-B14F-4D97-AF65-F5344CB8AC3E}">
        <p14:creationId xmlns:p14="http://schemas.microsoft.com/office/powerpoint/2010/main" val="3350128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2BBDB184-54C8-904D-5E25-FD9B4CC33F0E}"/>
              </a:ext>
            </a:extLst>
          </p:cNvPr>
          <p:cNvPicPr>
            <a:picLocks noChangeAspect="1"/>
          </p:cNvPicPr>
          <p:nvPr/>
        </p:nvPicPr>
        <p:blipFill>
          <a:blip r:embed="rId2"/>
          <a:stretch>
            <a:fillRect/>
          </a:stretch>
        </p:blipFill>
        <p:spPr>
          <a:xfrm>
            <a:off x="1720665" y="1766027"/>
            <a:ext cx="5702670" cy="3325945"/>
          </a:xfrm>
          <a:prstGeom prst="rect">
            <a:avLst/>
          </a:prstGeom>
        </p:spPr>
      </p:pic>
    </p:spTree>
    <p:extLst>
      <p:ext uri="{BB962C8B-B14F-4D97-AF65-F5344CB8AC3E}">
        <p14:creationId xmlns:p14="http://schemas.microsoft.com/office/powerpoint/2010/main" val="4221908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F95212B3-817D-BEE4-F836-7B9BC5B5B8D7}"/>
              </a:ext>
            </a:extLst>
          </p:cNvPr>
          <p:cNvPicPr>
            <a:picLocks noChangeAspect="1"/>
          </p:cNvPicPr>
          <p:nvPr/>
        </p:nvPicPr>
        <p:blipFill>
          <a:blip r:embed="rId2"/>
          <a:stretch>
            <a:fillRect/>
          </a:stretch>
        </p:blipFill>
        <p:spPr>
          <a:xfrm>
            <a:off x="1789128" y="1790423"/>
            <a:ext cx="5565744" cy="3277154"/>
          </a:xfrm>
          <a:prstGeom prst="rect">
            <a:avLst/>
          </a:prstGeom>
        </p:spPr>
      </p:pic>
    </p:spTree>
    <p:extLst>
      <p:ext uri="{BB962C8B-B14F-4D97-AF65-F5344CB8AC3E}">
        <p14:creationId xmlns:p14="http://schemas.microsoft.com/office/powerpoint/2010/main" val="1602058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6" name="Picture 5">
            <a:extLst>
              <a:ext uri="{FF2B5EF4-FFF2-40B4-BE49-F238E27FC236}">
                <a16:creationId xmlns:a16="http://schemas.microsoft.com/office/drawing/2014/main" id="{0EE6C9A9-72F5-CA01-8AB7-8239CE393608}"/>
              </a:ext>
            </a:extLst>
          </p:cNvPr>
          <p:cNvPicPr>
            <a:picLocks noChangeAspect="1"/>
          </p:cNvPicPr>
          <p:nvPr/>
        </p:nvPicPr>
        <p:blipFill>
          <a:blip r:embed="rId2"/>
          <a:stretch>
            <a:fillRect/>
          </a:stretch>
        </p:blipFill>
        <p:spPr>
          <a:xfrm>
            <a:off x="1818862" y="1774188"/>
            <a:ext cx="5506275" cy="3309623"/>
          </a:xfrm>
          <a:prstGeom prst="rect">
            <a:avLst/>
          </a:prstGeom>
        </p:spPr>
      </p:pic>
    </p:spTree>
    <p:extLst>
      <p:ext uri="{BB962C8B-B14F-4D97-AF65-F5344CB8AC3E}">
        <p14:creationId xmlns:p14="http://schemas.microsoft.com/office/powerpoint/2010/main" val="833413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285328" y="5424970"/>
            <a:ext cx="3537277" cy="507831"/>
          </a:xfrm>
          <a:prstGeom prst="rect">
            <a:avLst/>
          </a:prstGeom>
          <a:noFill/>
        </p:spPr>
        <p:txBody>
          <a:bodyPr wrap="square" rtlCol="0">
            <a:spAutoFit/>
          </a:bodyPr>
          <a:lstStyle/>
          <a:p>
            <a:pPr algn="r"/>
            <a:r>
              <a:rPr lang="en-US" sz="1350" dirty="0">
                <a:solidFill>
                  <a:schemeClr val="bg1"/>
                </a:solidFill>
              </a:rPr>
              <a:t>W Koekemoer</a:t>
            </a:r>
          </a:p>
          <a:p>
            <a:pPr algn="r"/>
            <a:r>
              <a:rPr lang="en-US" sz="1350" dirty="0">
                <a:solidFill>
                  <a:schemeClr val="bg1"/>
                </a:solidFill>
              </a:rPr>
              <a:t>Wilna.Koekemoer@westerncape.gov.za</a:t>
            </a:r>
            <a:endParaRPr lang="en-ZA" sz="1350" dirty="0">
              <a:solidFill>
                <a:schemeClr val="bg1"/>
              </a:solidFill>
            </a:endParaRP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57852C45A55C4FB393ECB0B5980E27" ma:contentTypeVersion="9" ma:contentTypeDescription="Create a new document." ma:contentTypeScope="" ma:versionID="99dfea5897aaa9ee08e91649c1a6b887">
  <xsd:schema xmlns:xsd="http://www.w3.org/2001/XMLSchema" xmlns:xs="http://www.w3.org/2001/XMLSchema" xmlns:p="http://schemas.microsoft.com/office/2006/metadata/properties" xmlns:ns3="fb780ac6-fccf-4000-9e88-b2b9c42a6875" targetNamespace="http://schemas.microsoft.com/office/2006/metadata/properties" ma:root="true" ma:fieldsID="361703d077e95b3572e9de0cdb1c20ff" ns3:_="">
    <xsd:import namespace="fb780ac6-fccf-4000-9e88-b2b9c42a6875"/>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80ac6-fccf-4000-9e88-b2b9c42a6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983EE8-B634-4BAC-A35D-5FFE98CFDD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80ac6-fccf-4000-9e88-b2b9c42a68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46DB0-0110-465B-9135-CC34E6DE1FB6}">
  <ds:schemaRefs>
    <ds:schemaRef ds:uri="http://schemas.microsoft.com/sharepoint/v3/contenttype/forms"/>
  </ds:schemaRefs>
</ds:datastoreItem>
</file>

<file path=customXml/itemProps3.xml><?xml version="1.0" encoding="utf-8"?>
<ds:datastoreItem xmlns:ds="http://schemas.openxmlformats.org/officeDocument/2006/customXml" ds:itemID="{65C3ACD2-D818-45B8-8F6E-3EB7F06DA2A4}">
  <ds:schemaRefs>
    <ds:schemaRef ds:uri="http://purl.org/dc/dcmitype/"/>
    <ds:schemaRef ds:uri="http://purl.org/dc/terms/"/>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fb780ac6-fccf-4000-9e88-b2b9c42a6875"/>
  </ds:schemaRefs>
</ds:datastoreItem>
</file>

<file path=docProps/app.xml><?xml version="1.0" encoding="utf-8"?>
<Properties xmlns="http://schemas.openxmlformats.org/officeDocument/2006/extended-properties" xmlns:vt="http://schemas.openxmlformats.org/officeDocument/2006/docPropsVTypes">
  <TotalTime>20977</TotalTime>
  <Words>180</Words>
  <Application>Microsoft Office PowerPoint</Application>
  <PresentationFormat>On-screen Show (4:3)</PresentationFormat>
  <Paragraphs>33</Paragraphs>
  <Slides>28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3" baseType="lpstr">
      <vt:lpstr>Arial</vt:lpstr>
      <vt:lpstr>Calibri</vt:lpstr>
      <vt:lpstr>Century Gothic</vt:lpstr>
      <vt:lpstr>WCG-PPT Master-121022-amc</vt:lpstr>
      <vt:lpstr>think-cell Slide</vt:lpstr>
      <vt:lpstr>PowerPoint Presentation</vt:lpstr>
      <vt:lpstr>INDEMNITY</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Wilna Koekemoer</cp:lastModifiedBy>
  <cp:revision>1550</cp:revision>
  <cp:lastPrinted>2019-01-28T07:09:01Z</cp:lastPrinted>
  <dcterms:created xsi:type="dcterms:W3CDTF">2017-01-19T08:56:34Z</dcterms:created>
  <dcterms:modified xsi:type="dcterms:W3CDTF">2026-09-11T08:43:47Z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0x0101009457852C45A55C4FB393ECB0B5980E27</vt:lpwstr>
  </property>
</Properties>
</file>