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4"/>
  </p:notesMasterIdLst>
  <p:sldIdLst>
    <p:sldId id="1442" r:id="rId5"/>
    <p:sldId id="1510" r:id="rId6"/>
    <p:sldId id="1512" r:id="rId7"/>
    <p:sldId id="1513" r:id="rId8"/>
    <p:sldId id="1514" r:id="rId9"/>
    <p:sldId id="1515" r:id="rId10"/>
    <p:sldId id="1519" r:id="rId11"/>
    <p:sldId id="1518" r:id="rId12"/>
    <p:sldId id="1517" r:id="rId13"/>
    <p:sldId id="1516" r:id="rId14"/>
    <p:sldId id="1524" r:id="rId15"/>
    <p:sldId id="1523" r:id="rId16"/>
    <p:sldId id="1522" r:id="rId17"/>
    <p:sldId id="1521" r:id="rId18"/>
    <p:sldId id="1520" r:id="rId19"/>
    <p:sldId id="1528" r:id="rId20"/>
    <p:sldId id="1537" r:id="rId21"/>
    <p:sldId id="1527" r:id="rId22"/>
    <p:sldId id="1526" r:id="rId23"/>
    <p:sldId id="1525" r:id="rId24"/>
    <p:sldId id="1532" r:id="rId25"/>
    <p:sldId id="1531" r:id="rId26"/>
    <p:sldId id="1530" r:id="rId27"/>
    <p:sldId id="1529" r:id="rId28"/>
    <p:sldId id="1535" r:id="rId29"/>
    <p:sldId id="1534" r:id="rId30"/>
    <p:sldId id="1533" r:id="rId31"/>
    <p:sldId id="1536" r:id="rId32"/>
    <p:sldId id="14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4"/>
    <a:srgbClr val="003398"/>
    <a:srgbClr val="71A1A7"/>
    <a:srgbClr val="D5E3E5"/>
    <a:srgbClr val="DFF0CB"/>
    <a:srgbClr val="A6A6A6"/>
    <a:srgbClr val="CBDFEF"/>
    <a:srgbClr val="FFFF00"/>
    <a:srgbClr val="EBF2F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501" autoAdjust="0"/>
  </p:normalViewPr>
  <p:slideViewPr>
    <p:cSldViewPr snapToGrid="0">
      <p:cViewPr varScale="1">
        <p:scale>
          <a:sx n="106" d="100"/>
          <a:sy n="106" d="100"/>
        </p:scale>
        <p:origin x="1200" y="114"/>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9/29/2026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544" y="3429001"/>
            <a:ext cx="8208912"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225"/>
              </a:spcBef>
              <a:defRPr sz="195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467544" y="4532528"/>
            <a:ext cx="8208912" cy="508552"/>
          </a:xfrm>
        </p:spPr>
        <p:txBody>
          <a:bodyPr lIns="72000" tIns="0" rIns="72000" bIns="0" anchor="ctr">
            <a:normAutofit/>
          </a:bodyPr>
          <a:lstStyle>
            <a:lvl1pPr marL="0" indent="0" algn="r">
              <a:buNone/>
              <a:defRPr sz="1500" b="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7164288" y="5398047"/>
            <a:ext cx="1512168" cy="365125"/>
          </a:xfrm>
          <a:prstGeom prst="rect">
            <a:avLst/>
          </a:prstGeom>
        </p:spPr>
        <p:txBody>
          <a:bodyPr vert="horz" lIns="91440" tIns="45720" rIns="91440" bIns="45720" rtlCol="0" anchor="ctr"/>
          <a:lstStyle>
            <a:lvl1pPr algn="r">
              <a:defRPr sz="825">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3635548" y="5398047"/>
            <a:ext cx="1584176" cy="365125"/>
          </a:xfrm>
        </p:spPr>
        <p:txBody>
          <a:bodyPr>
            <a:normAutofit/>
          </a:bodyPr>
          <a:lstStyle>
            <a:lvl1pPr algn="r">
              <a:defRPr sz="825"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5220072" y="5398047"/>
            <a:ext cx="1944216" cy="365125"/>
          </a:xfrm>
        </p:spPr>
        <p:txBody>
          <a:bodyPr>
            <a:normAutofit/>
          </a:bodyPr>
          <a:lstStyle>
            <a:lvl1pPr algn="r">
              <a:defRPr sz="825"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139204" cy="2016000"/>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0009" y="393513"/>
            <a:ext cx="3826424" cy="828000"/>
          </a:xfrm>
          <a:prstGeom prst="rect">
            <a:avLst/>
          </a:prstGeom>
        </p:spPr>
      </p:pic>
    </p:spTree>
    <p:extLst>
      <p:ext uri="{BB962C8B-B14F-4D97-AF65-F5344CB8AC3E}">
        <p14:creationId xmlns:p14="http://schemas.microsoft.com/office/powerpoint/2010/main" val="3310453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135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295276" y="1196754"/>
            <a:ext cx="8597205"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295276" y="1196754"/>
            <a:ext cx="4060701" cy="4896073"/>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4831780" y="1196754"/>
            <a:ext cx="4060701" cy="4896073"/>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135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295276" y="1412778"/>
            <a:ext cx="8597205"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295276" y="1412778"/>
            <a:ext cx="4060701" cy="4680049"/>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4831780" y="1412778"/>
            <a:ext cx="4060701" cy="4680049"/>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295276" y="1196752"/>
            <a:ext cx="8597205"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
        <p:nvSpPr>
          <p:cNvPr id="10" name="Text Placeholder 4"/>
          <p:cNvSpPr>
            <a:spLocks noGrp="1"/>
          </p:cNvSpPr>
          <p:nvPr>
            <p:ph type="body" sz="quarter" idx="12"/>
          </p:nvPr>
        </p:nvSpPr>
        <p:spPr>
          <a:xfrm>
            <a:off x="295276" y="1196752"/>
            <a:ext cx="4060701" cy="448707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4831780" y="1196752"/>
            <a:ext cx="4060701" cy="448707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
        <p:nvSpPr>
          <p:cNvPr id="13" name="Text Placeholder 4"/>
          <p:cNvSpPr>
            <a:spLocks noGrp="1"/>
          </p:cNvSpPr>
          <p:nvPr>
            <p:ph type="body" sz="quarter" idx="14"/>
          </p:nvPr>
        </p:nvSpPr>
        <p:spPr>
          <a:xfrm>
            <a:off x="295276" y="1412777"/>
            <a:ext cx="8597205"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295276" y="1412778"/>
            <a:ext cx="4060701" cy="428144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
        <p:nvSpPr>
          <p:cNvPr id="9"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4831780" y="1412778"/>
            <a:ext cx="4060701" cy="4281441"/>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295276" y="5681850"/>
            <a:ext cx="8597205" cy="409469"/>
          </a:xfrm>
        </p:spPr>
        <p:txBody>
          <a:bodyPr bIns="0" anchor="b">
            <a:noAutofit/>
          </a:bodyPr>
          <a:lstStyle>
            <a:lvl1pPr>
              <a:spcBef>
                <a:spcPts val="0"/>
              </a:spcBef>
              <a:defRPr sz="600" b="0"/>
            </a:lvl1pPr>
          </a:lstStyle>
          <a:p>
            <a:pPr lvl="0"/>
            <a:r>
              <a:rPr lang="en-US" dirty="0"/>
              <a:t>Source: Xxx</a:t>
            </a:r>
          </a:p>
        </p:txBody>
      </p:sp>
      <p:sp>
        <p:nvSpPr>
          <p:cNvPr id="10"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611189" y="2276874"/>
            <a:ext cx="8281291" cy="936625"/>
          </a:xfrm>
          <a:prstGeom prst="rect">
            <a:avLst/>
          </a:prstGeom>
          <a:noFill/>
        </p:spPr>
        <p:txBody>
          <a:bodyPr anchor="ctr">
            <a:normAutofit/>
          </a:bodyPr>
          <a:lstStyle>
            <a:lvl1pPr>
              <a:defRPr sz="24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182153" y="6140880"/>
            <a:ext cx="1376483" cy="537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323851" y="1412775"/>
            <a:ext cx="2908573" cy="4680049"/>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Text Placeholder 4"/>
          <p:cNvSpPr>
            <a:spLocks noGrp="1"/>
          </p:cNvSpPr>
          <p:nvPr>
            <p:ph type="body" sz="quarter" idx="15"/>
          </p:nvPr>
        </p:nvSpPr>
        <p:spPr>
          <a:xfrm>
            <a:off x="3448447" y="1412778"/>
            <a:ext cx="5472608" cy="4680049"/>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6516217" y="1412776"/>
            <a:ext cx="2404517" cy="468004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5"/>
          </p:nvPr>
        </p:nvSpPr>
        <p:spPr>
          <a:xfrm>
            <a:off x="323851" y="1412777"/>
            <a:ext cx="6004917" cy="4680048"/>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290287" y="1412776"/>
            <a:ext cx="3921674" cy="187220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Picture Placeholder 3"/>
          <p:cNvSpPr>
            <a:spLocks noGrp="1"/>
          </p:cNvSpPr>
          <p:nvPr>
            <p:ph type="pic" sz="quarter" idx="15" hasCustomPrompt="1"/>
          </p:nvPr>
        </p:nvSpPr>
        <p:spPr>
          <a:xfrm>
            <a:off x="4999381" y="1412776"/>
            <a:ext cx="3921674" cy="187220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6"/>
          </p:nvPr>
        </p:nvSpPr>
        <p:spPr>
          <a:xfrm>
            <a:off x="323851" y="3532181"/>
            <a:ext cx="8597205" cy="2551450"/>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290287" y="3645024"/>
            <a:ext cx="3921674" cy="23042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4" name="Picture Placeholder 3"/>
          <p:cNvSpPr>
            <a:spLocks noGrp="1"/>
          </p:cNvSpPr>
          <p:nvPr>
            <p:ph type="pic" sz="quarter" idx="15" hasCustomPrompt="1"/>
          </p:nvPr>
        </p:nvSpPr>
        <p:spPr>
          <a:xfrm>
            <a:off x="4999381" y="3645024"/>
            <a:ext cx="3921674" cy="23042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5" name="Text Placeholder 4"/>
          <p:cNvSpPr>
            <a:spLocks noGrp="1"/>
          </p:cNvSpPr>
          <p:nvPr>
            <p:ph type="body" sz="quarter" idx="16"/>
          </p:nvPr>
        </p:nvSpPr>
        <p:spPr>
          <a:xfrm>
            <a:off x="323851" y="1412776"/>
            <a:ext cx="8597205" cy="2143224"/>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290288" y="3645024"/>
            <a:ext cx="2625529" cy="23042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7" name="Picture Placeholder 3"/>
          <p:cNvSpPr>
            <a:spLocks noGrp="1"/>
          </p:cNvSpPr>
          <p:nvPr>
            <p:ph type="pic" sz="quarter" idx="15" hasCustomPrompt="1"/>
          </p:nvPr>
        </p:nvSpPr>
        <p:spPr>
          <a:xfrm>
            <a:off x="3292908" y="3645024"/>
            <a:ext cx="2625529" cy="23042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8" name="Picture Placeholder 3"/>
          <p:cNvSpPr>
            <a:spLocks noGrp="1"/>
          </p:cNvSpPr>
          <p:nvPr>
            <p:ph type="pic" sz="quarter" idx="16" hasCustomPrompt="1"/>
          </p:nvPr>
        </p:nvSpPr>
        <p:spPr>
          <a:xfrm>
            <a:off x="6295527" y="3645024"/>
            <a:ext cx="2625529" cy="2304256"/>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Text Placeholder 4"/>
          <p:cNvSpPr>
            <a:spLocks noGrp="1"/>
          </p:cNvSpPr>
          <p:nvPr>
            <p:ph type="body" sz="quarter" idx="17"/>
          </p:nvPr>
        </p:nvSpPr>
        <p:spPr>
          <a:xfrm>
            <a:off x="323851" y="1412776"/>
            <a:ext cx="8597205" cy="2143224"/>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290288" y="1412776"/>
            <a:ext cx="2625529" cy="216024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7" name="Picture Placeholder 3"/>
          <p:cNvSpPr>
            <a:spLocks noGrp="1"/>
          </p:cNvSpPr>
          <p:nvPr>
            <p:ph type="pic" sz="quarter" idx="15" hasCustomPrompt="1"/>
          </p:nvPr>
        </p:nvSpPr>
        <p:spPr>
          <a:xfrm>
            <a:off x="3292908" y="1412776"/>
            <a:ext cx="2625529" cy="216024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8" name="Picture Placeholder 3"/>
          <p:cNvSpPr>
            <a:spLocks noGrp="1"/>
          </p:cNvSpPr>
          <p:nvPr>
            <p:ph type="pic" sz="quarter" idx="16" hasCustomPrompt="1"/>
          </p:nvPr>
        </p:nvSpPr>
        <p:spPr>
          <a:xfrm>
            <a:off x="6295527" y="1412776"/>
            <a:ext cx="2625529" cy="2160240"/>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Text Placeholder 4"/>
          <p:cNvSpPr>
            <a:spLocks noGrp="1"/>
          </p:cNvSpPr>
          <p:nvPr>
            <p:ph type="body" sz="quarter" idx="17"/>
          </p:nvPr>
        </p:nvSpPr>
        <p:spPr>
          <a:xfrm>
            <a:off x="323851" y="3703287"/>
            <a:ext cx="8597205" cy="2380344"/>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323851" y="1412776"/>
            <a:ext cx="2908573" cy="151216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Picture Placeholder 3"/>
          <p:cNvSpPr>
            <a:spLocks noGrp="1"/>
          </p:cNvSpPr>
          <p:nvPr>
            <p:ph type="pic" sz="quarter" idx="15" hasCustomPrompt="1"/>
          </p:nvPr>
        </p:nvSpPr>
        <p:spPr>
          <a:xfrm>
            <a:off x="323851" y="2975180"/>
            <a:ext cx="2908573" cy="151216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Picture Placeholder 3"/>
          <p:cNvSpPr>
            <a:spLocks noGrp="1"/>
          </p:cNvSpPr>
          <p:nvPr>
            <p:ph type="pic" sz="quarter" idx="16" hasCustomPrompt="1"/>
          </p:nvPr>
        </p:nvSpPr>
        <p:spPr>
          <a:xfrm>
            <a:off x="323851" y="4537584"/>
            <a:ext cx="2908573" cy="154109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1" name="Text Placeholder 4"/>
          <p:cNvSpPr>
            <a:spLocks noGrp="1"/>
          </p:cNvSpPr>
          <p:nvPr>
            <p:ph type="body" sz="quarter" idx="17"/>
          </p:nvPr>
        </p:nvSpPr>
        <p:spPr>
          <a:xfrm>
            <a:off x="3448447" y="1412776"/>
            <a:ext cx="5472608" cy="4664677"/>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295276" y="180976"/>
            <a:ext cx="8597205"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4043081" y="6468150"/>
            <a:ext cx="4138573" cy="230832"/>
          </a:xfrm>
          <a:prstGeom prst="rect">
            <a:avLst/>
          </a:prstGeom>
        </p:spPr>
        <p:txBody>
          <a:bodyPr vert="horz" lIns="0" tIns="72000" rIns="72000" bIns="0" rtlCol="0" anchor="b"/>
          <a:lstStyle>
            <a:lvl1pPr algn="l">
              <a:defRPr sz="6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6012483" y="1412776"/>
            <a:ext cx="2908573" cy="151216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9" name="Picture Placeholder 3"/>
          <p:cNvSpPr>
            <a:spLocks noGrp="1"/>
          </p:cNvSpPr>
          <p:nvPr>
            <p:ph type="pic" sz="quarter" idx="15" hasCustomPrompt="1"/>
          </p:nvPr>
        </p:nvSpPr>
        <p:spPr>
          <a:xfrm>
            <a:off x="6012483" y="2976533"/>
            <a:ext cx="2908573" cy="1512168"/>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20" name="Picture Placeholder 3"/>
          <p:cNvSpPr>
            <a:spLocks noGrp="1"/>
          </p:cNvSpPr>
          <p:nvPr>
            <p:ph type="pic" sz="quarter" idx="16" hasCustomPrompt="1"/>
          </p:nvPr>
        </p:nvSpPr>
        <p:spPr>
          <a:xfrm>
            <a:off x="6012483" y="4540291"/>
            <a:ext cx="2908573" cy="1548783"/>
          </a:xfrm>
          <a:prstGeom prst="round2DiagRect">
            <a:avLst/>
          </a:prstGeom>
        </p:spPr>
        <p:txBody>
          <a:bodyPr vert="horz" lIns="72000" tIns="72000" rIns="72000" bIns="72000" rtlCol="0">
            <a:normAutofit/>
          </a:bodyPr>
          <a:lstStyle>
            <a:lvl1pPr>
              <a:defRPr lang="en-GB" sz="1050"/>
            </a:lvl1pPr>
          </a:lstStyle>
          <a:p>
            <a:pPr lvl="0"/>
            <a:r>
              <a:rPr lang="en-GB" dirty="0"/>
              <a:t>Picture placeholder</a:t>
            </a:r>
          </a:p>
        </p:txBody>
      </p:sp>
      <p:sp>
        <p:nvSpPr>
          <p:cNvPr id="10" name="Text Placeholder 4"/>
          <p:cNvSpPr>
            <a:spLocks noGrp="1"/>
          </p:cNvSpPr>
          <p:nvPr>
            <p:ph type="body" sz="quarter" idx="17"/>
          </p:nvPr>
        </p:nvSpPr>
        <p:spPr>
          <a:xfrm>
            <a:off x="323851" y="1412779"/>
            <a:ext cx="5553983" cy="4665905"/>
          </a:xfrm>
        </p:spPr>
        <p:txBody>
          <a:bodyPr>
            <a:normAutofit/>
          </a:bodyPr>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295276" y="1039980"/>
            <a:ext cx="8597205" cy="288925"/>
          </a:xfrm>
        </p:spPr>
        <p:txBody>
          <a:bodyPr anchor="ctr">
            <a:noAutofit/>
          </a:bodyPr>
          <a:lstStyle>
            <a:lvl1pPr>
              <a:defRPr sz="135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185076" y="1790072"/>
            <a:ext cx="4752528"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prstClr val="white"/>
              </a:solidFill>
            </a:endParaRPr>
          </a:p>
        </p:txBody>
      </p:sp>
      <p:sp>
        <p:nvSpPr>
          <p:cNvPr id="12" name="Text Placeholder 5"/>
          <p:cNvSpPr>
            <a:spLocks noGrp="1"/>
          </p:cNvSpPr>
          <p:nvPr>
            <p:ph type="body" sz="quarter" idx="10" hasCustomPrompt="1"/>
          </p:nvPr>
        </p:nvSpPr>
        <p:spPr>
          <a:xfrm>
            <a:off x="2834998" y="2696461"/>
            <a:ext cx="3897243" cy="266322"/>
          </a:xfrm>
        </p:spPr>
        <p:txBody>
          <a:bodyPr lIns="36000" rIns="36000" anchor="ctr">
            <a:noAutofit/>
          </a:bodyPr>
          <a:lstStyle>
            <a:lvl1pPr>
              <a:defRPr sz="105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2834998" y="2963910"/>
            <a:ext cx="3897243" cy="266322"/>
          </a:xfrm>
        </p:spPr>
        <p:txBody>
          <a:bodyPr lIns="36000" rIns="36000" anchor="ctr">
            <a:noAutofit/>
          </a:bodyPr>
          <a:lstStyle>
            <a:lvl1pPr>
              <a:defRPr sz="825"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3184680" y="3494035"/>
            <a:ext cx="1440160" cy="266322"/>
          </a:xfrm>
        </p:spPr>
        <p:txBody>
          <a:bodyPr lIns="36000" rIns="36000" anchor="ctr">
            <a:noAutofit/>
          </a:bodyPr>
          <a:lstStyle>
            <a:lvl1pPr>
              <a:defRPr sz="825" b="0">
                <a:solidFill>
                  <a:schemeClr val="tx2"/>
                </a:solidFill>
              </a:defRPr>
            </a:lvl1pPr>
          </a:lstStyle>
          <a:p>
            <a:pPr lvl="0"/>
            <a:r>
              <a:rPr lang="en-US" dirty="0"/>
              <a:t>+27 (0)21 XXX XXXX</a:t>
            </a:r>
            <a:endParaRPr lang="en-GB" dirty="0"/>
          </a:p>
        </p:txBody>
      </p:sp>
      <p:sp>
        <p:nvSpPr>
          <p:cNvPr id="15" name="Rectangle 14"/>
          <p:cNvSpPr/>
          <p:nvPr userDrawn="1"/>
        </p:nvSpPr>
        <p:spPr>
          <a:xfrm>
            <a:off x="2834998" y="3497483"/>
            <a:ext cx="402674" cy="261610"/>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Tel:</a:t>
            </a:r>
          </a:p>
        </p:txBody>
      </p:sp>
      <p:sp>
        <p:nvSpPr>
          <p:cNvPr id="16" name="Text Placeholder 5"/>
          <p:cNvSpPr>
            <a:spLocks noGrp="1"/>
          </p:cNvSpPr>
          <p:nvPr>
            <p:ph type="body" sz="quarter" idx="13" hasCustomPrompt="1"/>
          </p:nvPr>
        </p:nvSpPr>
        <p:spPr>
          <a:xfrm>
            <a:off x="5130120" y="3494035"/>
            <a:ext cx="1440160" cy="266322"/>
          </a:xfrm>
        </p:spPr>
        <p:txBody>
          <a:bodyPr lIns="36000" rIns="36000" anchor="ctr">
            <a:noAutofit/>
          </a:bodyPr>
          <a:lstStyle>
            <a:lvl1pPr>
              <a:defRPr sz="825" b="0">
                <a:solidFill>
                  <a:schemeClr val="tx2"/>
                </a:solidFill>
              </a:defRPr>
            </a:lvl1pPr>
          </a:lstStyle>
          <a:p>
            <a:pPr lvl="0"/>
            <a:r>
              <a:rPr lang="en-US" dirty="0"/>
              <a:t>+27 (0)21 XXX XXXX</a:t>
            </a:r>
            <a:endParaRPr lang="en-GB" dirty="0"/>
          </a:p>
        </p:txBody>
      </p:sp>
      <p:sp>
        <p:nvSpPr>
          <p:cNvPr id="17" name="Rectangle 16"/>
          <p:cNvSpPr/>
          <p:nvPr userDrawn="1"/>
        </p:nvSpPr>
        <p:spPr>
          <a:xfrm>
            <a:off x="4780437" y="3497483"/>
            <a:ext cx="402674" cy="261610"/>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Fax:</a:t>
            </a:r>
          </a:p>
        </p:txBody>
      </p:sp>
      <p:sp>
        <p:nvSpPr>
          <p:cNvPr id="18" name="Text Placeholder 5"/>
          <p:cNvSpPr>
            <a:spLocks noGrp="1"/>
          </p:cNvSpPr>
          <p:nvPr>
            <p:ph type="body" sz="quarter" idx="14" hasCustomPrompt="1"/>
          </p:nvPr>
        </p:nvSpPr>
        <p:spPr>
          <a:xfrm>
            <a:off x="2834998" y="3768568"/>
            <a:ext cx="3734059" cy="266322"/>
          </a:xfrm>
        </p:spPr>
        <p:txBody>
          <a:bodyPr lIns="36000" rIns="36000" anchor="ctr">
            <a:noAutofit/>
          </a:bodyPr>
          <a:lstStyle>
            <a:lvl1pPr>
              <a:defRPr sz="825" b="0">
                <a:solidFill>
                  <a:schemeClr val="tx2"/>
                </a:solidFill>
              </a:defRPr>
            </a:lvl1pPr>
          </a:lstStyle>
          <a:p>
            <a:pPr lvl="0"/>
            <a:r>
              <a:rPr lang="en-US" dirty="0"/>
              <a:t>Name.Surname@westerncape.gov.za</a:t>
            </a:r>
            <a:endParaRPr lang="en-GB" dirty="0"/>
          </a:p>
        </p:txBody>
      </p:sp>
      <p:sp>
        <p:nvSpPr>
          <p:cNvPr id="19" name="Rectangle 18"/>
          <p:cNvSpPr/>
          <p:nvPr userDrawn="1"/>
        </p:nvSpPr>
        <p:spPr>
          <a:xfrm>
            <a:off x="2834997" y="4043102"/>
            <a:ext cx="3734059" cy="261610"/>
          </a:xfrm>
          <a:prstGeom prst="rect">
            <a:avLst/>
          </a:prstGeom>
        </p:spPr>
        <p:txBody>
          <a:bodyPr vert="horz" lIns="27000" tIns="54000" rIns="27000" bIns="54000" rtlCol="0" anchor="ctr">
            <a:noAutofit/>
          </a:bodyPr>
          <a:lstStyle/>
          <a:p>
            <a:pPr>
              <a:spcBef>
                <a:spcPts val="225"/>
              </a:spcBef>
              <a:buFont typeface="Arial" pitchFamily="34" charset="0"/>
              <a:buNone/>
            </a:pPr>
            <a:r>
              <a:rPr lang="en-GB" sz="825" b="1" dirty="0">
                <a:solidFill>
                  <a:srgbClr val="003399"/>
                </a:solidFill>
              </a:rPr>
              <a:t>www.westerncape.gov.za</a:t>
            </a:r>
          </a:p>
        </p:txBody>
      </p:sp>
      <p:sp>
        <p:nvSpPr>
          <p:cNvPr id="6" name="Rectangle 5"/>
          <p:cNvSpPr/>
          <p:nvPr userDrawn="1"/>
        </p:nvSpPr>
        <p:spPr>
          <a:xfrm>
            <a:off x="295276" y="565703"/>
            <a:ext cx="1848583" cy="461665"/>
          </a:xfrm>
          <a:prstGeom prst="rect">
            <a:avLst/>
          </a:prstGeom>
        </p:spPr>
        <p:txBody>
          <a:bodyPr wrap="none">
            <a:spAutoFit/>
          </a:bodyPr>
          <a:lstStyle/>
          <a:p>
            <a:r>
              <a:rPr lang="en-US" sz="2400" dirty="0">
                <a:solidFill>
                  <a:prstClr val="white"/>
                </a:solidFill>
                <a:ea typeface="+mj-ea"/>
                <a:cs typeface="+mj-cs"/>
              </a:rPr>
              <a:t>Contact Us</a:t>
            </a:r>
            <a:endParaRPr lang="en-GB" sz="1800" dirty="0">
              <a:solidFill>
                <a:prstClr val="white"/>
              </a:solidFill>
            </a:endParaRPr>
          </a:p>
        </p:txBody>
      </p:sp>
      <p:sp>
        <p:nvSpPr>
          <p:cNvPr id="24" name="Text Placeholder 5"/>
          <p:cNvSpPr>
            <a:spLocks noGrp="1"/>
          </p:cNvSpPr>
          <p:nvPr>
            <p:ph type="body" sz="quarter" idx="15" hasCustomPrompt="1"/>
          </p:nvPr>
        </p:nvSpPr>
        <p:spPr>
          <a:xfrm>
            <a:off x="2834997" y="4333520"/>
            <a:ext cx="3349330" cy="266322"/>
          </a:xfrm>
        </p:spPr>
        <p:txBody>
          <a:bodyPr lIns="36000" rIns="36000" anchor="ctr">
            <a:noAutofit/>
          </a:bodyPr>
          <a:lstStyle>
            <a:lvl1pPr>
              <a:defRPr sz="825"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272289" y="1859447"/>
            <a:ext cx="1663283"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34996" y="3331666"/>
            <a:ext cx="4102608" cy="64873"/>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1763689" y="3861050"/>
            <a:ext cx="7200800"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1800"/>
              </a:spcAft>
            </a:pPr>
            <a:r>
              <a:rPr lang="en-US" sz="24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276" y="3364896"/>
            <a:ext cx="8848724"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1" y="0"/>
          <a:ext cx="158750" cy="158750"/>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10" name="Object 9" hidden="1"/>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295276" y="180976"/>
            <a:ext cx="8597205"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295276" y="1196752"/>
            <a:ext cx="8597205"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8378080" y="6468150"/>
            <a:ext cx="514400" cy="230832"/>
          </a:xfrm>
          <a:prstGeom prst="rect">
            <a:avLst/>
          </a:prstGeom>
        </p:spPr>
        <p:txBody>
          <a:bodyPr vert="horz" lIns="72000" tIns="72000" rIns="0" bIns="0" rtlCol="0" anchor="ctr"/>
          <a:lstStyle>
            <a:lvl1pPr algn="r">
              <a:defRPr sz="675">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295276" y="931933"/>
            <a:ext cx="8848724" cy="64104"/>
          </a:xfrm>
          <a:prstGeom prst="rect">
            <a:avLst/>
          </a:prstGeom>
        </p:spPr>
      </p:pic>
      <p:pic>
        <p:nvPicPr>
          <p:cNvPr id="4" name="Picture 3"/>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213631" y="6370179"/>
            <a:ext cx="1008000" cy="280686"/>
          </a:xfrm>
          <a:prstGeom prst="rect">
            <a:avLst/>
          </a:prstGeom>
        </p:spPr>
      </p:pic>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Lst>
  <p:hf sldNum="0" hdr="0"/>
  <p:txStyles>
    <p:titleStyle>
      <a:lvl1pPr algn="l" defTabSz="685800" rtl="0" eaLnBrk="1" latinLnBrk="0" hangingPunct="1">
        <a:spcBef>
          <a:spcPct val="0"/>
        </a:spcBef>
        <a:buNone/>
        <a:defRPr sz="1800" b="1" kern="1200">
          <a:solidFill>
            <a:schemeClr val="tx2"/>
          </a:solidFill>
          <a:latin typeface="Century Gothic" pitchFamily="34" charset="0"/>
          <a:ea typeface="+mj-ea"/>
          <a:cs typeface="+mj-cs"/>
        </a:defRPr>
      </a:lvl1pPr>
    </p:titleStyle>
    <p:bodyStyle>
      <a:lvl1pPr marL="0" indent="0" algn="l" defTabSz="685800" rtl="0" eaLnBrk="1" latinLnBrk="0" hangingPunct="1">
        <a:spcBef>
          <a:spcPts val="225"/>
        </a:spcBef>
        <a:buFont typeface="Arial" pitchFamily="34" charset="0"/>
        <a:buNone/>
        <a:defRPr sz="1200" b="1" kern="1200">
          <a:solidFill>
            <a:schemeClr val="tx1"/>
          </a:solidFill>
          <a:latin typeface="Century Gothic" pitchFamily="34" charset="0"/>
          <a:ea typeface="+mn-ea"/>
          <a:cs typeface="+mn-cs"/>
        </a:defRPr>
      </a:lvl1pPr>
      <a:lvl2pPr marL="135000" indent="-135000" algn="l" defTabSz="685800" rtl="0" eaLnBrk="1" latinLnBrk="0" hangingPunct="1">
        <a:spcBef>
          <a:spcPts val="225"/>
        </a:spcBef>
        <a:buClr>
          <a:srgbClr val="002060"/>
        </a:buClr>
        <a:buFontTx/>
        <a:buBlip>
          <a:blip r:embed="rId34"/>
        </a:buBlip>
        <a:defRPr sz="1200" kern="1200">
          <a:solidFill>
            <a:schemeClr val="tx1"/>
          </a:solidFill>
          <a:latin typeface="Century Gothic" pitchFamily="34" charset="0"/>
          <a:ea typeface="+mn-ea"/>
          <a:cs typeface="+mn-cs"/>
        </a:defRPr>
      </a:lvl2pPr>
      <a:lvl3pPr marL="270000" indent="-135000" algn="l" defTabSz="685800" rtl="0" eaLnBrk="1" latinLnBrk="0" hangingPunct="1">
        <a:spcBef>
          <a:spcPts val="225"/>
        </a:spcBef>
        <a:buClr>
          <a:schemeClr val="accent3"/>
        </a:buClr>
        <a:buFont typeface="Arial" pitchFamily="34" charset="0"/>
        <a:buChar char="•"/>
        <a:defRPr lang="en-US" sz="1200" kern="1200" dirty="0" smtClean="0">
          <a:solidFill>
            <a:schemeClr val="tx1"/>
          </a:solidFill>
          <a:latin typeface="Century Gothic" pitchFamily="34" charset="0"/>
          <a:ea typeface="+mn-ea"/>
          <a:cs typeface="+mn-cs"/>
        </a:defRPr>
      </a:lvl3pPr>
      <a:lvl4pPr marL="405000" indent="-135000" algn="l" defTabSz="685800" rtl="0" eaLnBrk="1" latinLnBrk="0" hangingPunct="1">
        <a:spcBef>
          <a:spcPts val="225"/>
        </a:spcBef>
        <a:buClr>
          <a:schemeClr val="accent3"/>
        </a:buClr>
        <a:buFont typeface="Arial" pitchFamily="34" charset="0"/>
        <a:buChar char="–"/>
        <a:defRPr sz="1200" kern="1200">
          <a:solidFill>
            <a:schemeClr val="tx1"/>
          </a:solidFill>
          <a:latin typeface="Century Gothic" pitchFamily="34" charset="0"/>
          <a:ea typeface="+mn-ea"/>
          <a:cs typeface="+mn-cs"/>
        </a:defRPr>
      </a:lvl4pPr>
      <a:lvl5pPr marL="1350000" indent="-1350000" algn="l" defTabSz="685800" rtl="0" eaLnBrk="1" latinLnBrk="0" hangingPunct="1">
        <a:spcBef>
          <a:spcPts val="225"/>
        </a:spcBef>
        <a:buFont typeface="Arial" pitchFamily="34" charset="0"/>
        <a:buNone/>
        <a:defRPr sz="1200" kern="1200">
          <a:solidFill>
            <a:schemeClr val="tx2"/>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467544" y="3501468"/>
            <a:ext cx="8208912" cy="1405256"/>
          </a:xfrm>
        </p:spPr>
        <p:txBody>
          <a:bodyPr>
            <a:normAutofit/>
          </a:bodyPr>
          <a:lstStyle/>
          <a:p>
            <a:r>
              <a:rPr lang="en-US" sz="2700" b="1" dirty="0"/>
              <a:t>Monthly report on fresh fruit sales </a:t>
            </a:r>
          </a:p>
          <a:p>
            <a:r>
              <a:rPr lang="en-US" sz="2700" b="1" dirty="0"/>
              <a:t>at Cape Town Market  </a:t>
            </a:r>
            <a:endParaRPr lang="en-ZA" sz="2700" b="1" dirty="0"/>
          </a:p>
          <a:p>
            <a:endParaRPr lang="en-ZA" sz="2400" dirty="0"/>
          </a:p>
          <a:p>
            <a:endParaRPr lang="en-ZA" sz="2100" dirty="0"/>
          </a:p>
        </p:txBody>
      </p:sp>
      <p:sp>
        <p:nvSpPr>
          <p:cNvPr id="12" name="TextBox 11"/>
          <p:cNvSpPr txBox="1"/>
          <p:nvPr/>
        </p:nvSpPr>
        <p:spPr>
          <a:xfrm>
            <a:off x="5805394" y="5198728"/>
            <a:ext cx="2871062" cy="607859"/>
          </a:xfrm>
          <a:prstGeom prst="rect">
            <a:avLst/>
          </a:prstGeom>
          <a:noFill/>
        </p:spPr>
        <p:txBody>
          <a:bodyPr wrap="square" rtlCol="0">
            <a:spAutoFit/>
          </a:bodyPr>
          <a:lstStyle/>
          <a:p>
            <a:pPr algn="r"/>
            <a:r>
              <a:rPr lang="en-US" sz="2000" b="1" dirty="0">
                <a:solidFill>
                  <a:schemeClr val="bg1"/>
                </a:solidFill>
              </a:rPr>
              <a:t>August 2026</a:t>
            </a:r>
          </a:p>
          <a:p>
            <a:pPr algn="r"/>
            <a:endParaRPr lang="en-ZA" sz="1350" dirty="0">
              <a:solidFill>
                <a:schemeClr val="bg1"/>
              </a:solidFill>
            </a:endParaRPr>
          </a:p>
        </p:txBody>
      </p:sp>
      <p:sp>
        <p:nvSpPr>
          <p:cNvPr id="4" name="TextBox 3">
            <a:extLst>
              <a:ext uri="{FF2B5EF4-FFF2-40B4-BE49-F238E27FC236}">
                <a16:creationId xmlns:a16="http://schemas.microsoft.com/office/drawing/2014/main" id="{2E5602CD-A313-43E5-8AB4-3FEDB048D88F}"/>
              </a:ext>
            </a:extLst>
          </p:cNvPr>
          <p:cNvSpPr txBox="1"/>
          <p:nvPr/>
        </p:nvSpPr>
        <p:spPr>
          <a:xfrm>
            <a:off x="4662961" y="2863743"/>
            <a:ext cx="4013495" cy="300082"/>
          </a:xfrm>
          <a:prstGeom prst="rect">
            <a:avLst/>
          </a:prstGeom>
          <a:noFill/>
        </p:spPr>
        <p:txBody>
          <a:bodyPr wrap="square" rtlCol="0">
            <a:spAutoFit/>
          </a:bodyPr>
          <a:lstStyle/>
          <a:p>
            <a:pPr algn="r"/>
            <a:r>
              <a:rPr lang="en-ZA" sz="1350" dirty="0">
                <a:solidFill>
                  <a:schemeClr val="bg1"/>
                </a:solidFill>
              </a:rPr>
              <a:t>Western Cape Department of Agriculture</a:t>
            </a:r>
          </a:p>
        </p:txBody>
      </p:sp>
    </p:spTree>
    <p:extLst>
      <p:ext uri="{BB962C8B-B14F-4D97-AF65-F5344CB8AC3E}">
        <p14:creationId xmlns:p14="http://schemas.microsoft.com/office/powerpoint/2010/main" val="1909661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INDEMNITY</a:t>
            </a:r>
            <a:endParaRPr lang="en-ZA" dirty="0"/>
          </a:p>
        </p:txBody>
      </p:sp>
      <p:sp>
        <p:nvSpPr>
          <p:cNvPr id="7" name="Text Placeholder 6"/>
          <p:cNvSpPr>
            <a:spLocks noGrp="1"/>
          </p:cNvSpPr>
          <p:nvPr>
            <p:ph type="body" sz="quarter" idx="10"/>
          </p:nvPr>
        </p:nvSpPr>
        <p:spPr>
          <a:xfrm>
            <a:off x="1761776" y="1733051"/>
            <a:ext cx="5749709" cy="4359776"/>
          </a:xfrm>
        </p:spPr>
        <p:txBody>
          <a:bodyPr/>
          <a:lstStyle/>
          <a:p>
            <a:pPr algn="ctr">
              <a:lnSpc>
                <a:spcPct val="200000"/>
              </a:lnSpc>
            </a:pPr>
            <a:r>
              <a:rPr lang="en-US" b="0" dirty="0"/>
              <a:t>The Western Cape Department of Agriculture prepared this data/information as accurately as possible. However, as this document contains data from various sources, its correctness cannot be guaranteed. Any person using this information will be doing so at own risk and the said organisation or any other party will under no circumstances be responsible for any loss suffered by any person/organisation using the information contained in this document.</a:t>
            </a:r>
            <a:endParaRPr lang="en-ZA" b="0" dirty="0"/>
          </a:p>
        </p:txBody>
      </p:sp>
    </p:spTree>
    <p:extLst>
      <p:ext uri="{BB962C8B-B14F-4D97-AF65-F5344CB8AC3E}">
        <p14:creationId xmlns:p14="http://schemas.microsoft.com/office/powerpoint/2010/main" val="544693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730CA95E-C291-FD87-468C-2B7FA7378480}"/>
              </a:ext>
            </a:extLst>
          </p:cNvPr>
          <p:cNvPicPr>
            <a:picLocks noChangeAspect="1"/>
          </p:cNvPicPr>
          <p:nvPr/>
        </p:nvPicPr>
        <p:blipFill>
          <a:blip r:embed="rId2"/>
          <a:stretch>
            <a:fillRect/>
          </a:stretch>
        </p:blipFill>
        <p:spPr>
          <a:xfrm>
            <a:off x="1361811" y="1802018"/>
            <a:ext cx="6420377" cy="3253964"/>
          </a:xfrm>
          <a:prstGeom prst="rect">
            <a:avLst/>
          </a:prstGeom>
        </p:spPr>
      </p:pic>
    </p:spTree>
    <p:extLst>
      <p:ext uri="{BB962C8B-B14F-4D97-AF65-F5344CB8AC3E}">
        <p14:creationId xmlns:p14="http://schemas.microsoft.com/office/powerpoint/2010/main" val="631091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411C2D71-FBEA-8DA9-392C-6003B3439161}"/>
              </a:ext>
            </a:extLst>
          </p:cNvPr>
          <p:cNvPicPr>
            <a:picLocks noChangeAspect="1"/>
          </p:cNvPicPr>
          <p:nvPr/>
        </p:nvPicPr>
        <p:blipFill>
          <a:blip r:embed="rId2"/>
          <a:stretch>
            <a:fillRect/>
          </a:stretch>
        </p:blipFill>
        <p:spPr>
          <a:xfrm>
            <a:off x="1726758" y="1742930"/>
            <a:ext cx="5690484" cy="3372139"/>
          </a:xfrm>
          <a:prstGeom prst="rect">
            <a:avLst/>
          </a:prstGeom>
        </p:spPr>
      </p:pic>
    </p:spTree>
    <p:extLst>
      <p:ext uri="{BB962C8B-B14F-4D97-AF65-F5344CB8AC3E}">
        <p14:creationId xmlns:p14="http://schemas.microsoft.com/office/powerpoint/2010/main" val="1671660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80BDA30C-13D9-340A-939D-E7304755834B}"/>
              </a:ext>
            </a:extLst>
          </p:cNvPr>
          <p:cNvPicPr>
            <a:picLocks noChangeAspect="1"/>
          </p:cNvPicPr>
          <p:nvPr/>
        </p:nvPicPr>
        <p:blipFill>
          <a:blip r:embed="rId2"/>
          <a:stretch>
            <a:fillRect/>
          </a:stretch>
        </p:blipFill>
        <p:spPr>
          <a:xfrm>
            <a:off x="1812292" y="1770239"/>
            <a:ext cx="5519415" cy="3317521"/>
          </a:xfrm>
          <a:prstGeom prst="rect">
            <a:avLst/>
          </a:prstGeom>
        </p:spPr>
      </p:pic>
    </p:spTree>
    <p:extLst>
      <p:ext uri="{BB962C8B-B14F-4D97-AF65-F5344CB8AC3E}">
        <p14:creationId xmlns:p14="http://schemas.microsoft.com/office/powerpoint/2010/main" val="546916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CA720064-5E17-E0E8-C2B9-4976A75EE787}"/>
              </a:ext>
            </a:extLst>
          </p:cNvPr>
          <p:cNvPicPr>
            <a:picLocks noChangeAspect="1"/>
          </p:cNvPicPr>
          <p:nvPr/>
        </p:nvPicPr>
        <p:blipFill>
          <a:blip r:embed="rId2"/>
          <a:stretch>
            <a:fillRect/>
          </a:stretch>
        </p:blipFill>
        <p:spPr>
          <a:xfrm>
            <a:off x="1944396" y="1795130"/>
            <a:ext cx="5255207" cy="3267739"/>
          </a:xfrm>
          <a:prstGeom prst="rect">
            <a:avLst/>
          </a:prstGeom>
        </p:spPr>
      </p:pic>
    </p:spTree>
    <p:extLst>
      <p:ext uri="{BB962C8B-B14F-4D97-AF65-F5344CB8AC3E}">
        <p14:creationId xmlns:p14="http://schemas.microsoft.com/office/powerpoint/2010/main" val="2557211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6F3F30C3-8DB2-CF1A-0864-BC09EB65798C}"/>
              </a:ext>
            </a:extLst>
          </p:cNvPr>
          <p:cNvPicPr>
            <a:picLocks noChangeAspect="1"/>
          </p:cNvPicPr>
          <p:nvPr/>
        </p:nvPicPr>
        <p:blipFill>
          <a:blip r:embed="rId2"/>
          <a:stretch>
            <a:fillRect/>
          </a:stretch>
        </p:blipFill>
        <p:spPr>
          <a:xfrm>
            <a:off x="1133592" y="1655011"/>
            <a:ext cx="6876815" cy="3547977"/>
          </a:xfrm>
          <a:prstGeom prst="rect">
            <a:avLst/>
          </a:prstGeom>
        </p:spPr>
      </p:pic>
    </p:spTree>
    <p:extLst>
      <p:ext uri="{BB962C8B-B14F-4D97-AF65-F5344CB8AC3E}">
        <p14:creationId xmlns:p14="http://schemas.microsoft.com/office/powerpoint/2010/main" val="3853067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76F29E7B-F189-A895-DC3A-949833D099DD}"/>
              </a:ext>
            </a:extLst>
          </p:cNvPr>
          <p:cNvPicPr>
            <a:picLocks noChangeAspect="1"/>
          </p:cNvPicPr>
          <p:nvPr/>
        </p:nvPicPr>
        <p:blipFill>
          <a:blip r:embed="rId2"/>
          <a:stretch>
            <a:fillRect/>
          </a:stretch>
        </p:blipFill>
        <p:spPr>
          <a:xfrm>
            <a:off x="1543149" y="1520409"/>
            <a:ext cx="6057702" cy="3817182"/>
          </a:xfrm>
          <a:prstGeom prst="rect">
            <a:avLst/>
          </a:prstGeom>
        </p:spPr>
      </p:pic>
    </p:spTree>
    <p:extLst>
      <p:ext uri="{BB962C8B-B14F-4D97-AF65-F5344CB8AC3E}">
        <p14:creationId xmlns:p14="http://schemas.microsoft.com/office/powerpoint/2010/main" val="808268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64A5640F-7AF6-2BF7-91A6-78B304CB790E}"/>
              </a:ext>
            </a:extLst>
          </p:cNvPr>
          <p:cNvPicPr>
            <a:picLocks noChangeAspect="1"/>
          </p:cNvPicPr>
          <p:nvPr/>
        </p:nvPicPr>
        <p:blipFill>
          <a:blip r:embed="rId2"/>
          <a:stretch>
            <a:fillRect/>
          </a:stretch>
        </p:blipFill>
        <p:spPr>
          <a:xfrm>
            <a:off x="1755847" y="1795921"/>
            <a:ext cx="5632306" cy="3266157"/>
          </a:xfrm>
          <a:prstGeom prst="rect">
            <a:avLst/>
          </a:prstGeom>
        </p:spPr>
      </p:pic>
    </p:spTree>
    <p:extLst>
      <p:ext uri="{BB962C8B-B14F-4D97-AF65-F5344CB8AC3E}">
        <p14:creationId xmlns:p14="http://schemas.microsoft.com/office/powerpoint/2010/main" val="1070985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16C2C9CA-46C8-EAE4-B82E-111FA7BEC8AE}"/>
              </a:ext>
            </a:extLst>
          </p:cNvPr>
          <p:cNvPicPr>
            <a:picLocks noChangeAspect="1"/>
          </p:cNvPicPr>
          <p:nvPr/>
        </p:nvPicPr>
        <p:blipFill>
          <a:blip r:embed="rId2"/>
          <a:stretch>
            <a:fillRect/>
          </a:stretch>
        </p:blipFill>
        <p:spPr>
          <a:xfrm>
            <a:off x="1743386" y="1740835"/>
            <a:ext cx="5657227" cy="3376330"/>
          </a:xfrm>
          <a:prstGeom prst="rect">
            <a:avLst/>
          </a:prstGeom>
        </p:spPr>
      </p:pic>
    </p:spTree>
    <p:extLst>
      <p:ext uri="{BB962C8B-B14F-4D97-AF65-F5344CB8AC3E}">
        <p14:creationId xmlns:p14="http://schemas.microsoft.com/office/powerpoint/2010/main" val="3944940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AB72A545-843D-17A2-0FF9-1BC317F6C7B8}"/>
              </a:ext>
            </a:extLst>
          </p:cNvPr>
          <p:cNvPicPr>
            <a:picLocks noChangeAspect="1"/>
          </p:cNvPicPr>
          <p:nvPr/>
        </p:nvPicPr>
        <p:blipFill>
          <a:blip r:embed="rId2"/>
          <a:stretch>
            <a:fillRect/>
          </a:stretch>
        </p:blipFill>
        <p:spPr>
          <a:xfrm>
            <a:off x="1741908" y="1727934"/>
            <a:ext cx="5660184" cy="3402132"/>
          </a:xfrm>
          <a:prstGeom prst="rect">
            <a:avLst/>
          </a:prstGeom>
        </p:spPr>
      </p:pic>
    </p:spTree>
    <p:extLst>
      <p:ext uri="{BB962C8B-B14F-4D97-AF65-F5344CB8AC3E}">
        <p14:creationId xmlns:p14="http://schemas.microsoft.com/office/powerpoint/2010/main" val="2476544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76DFC155-6214-C061-EAF4-79274C28506C}"/>
              </a:ext>
            </a:extLst>
          </p:cNvPr>
          <p:cNvPicPr>
            <a:picLocks noChangeAspect="1"/>
          </p:cNvPicPr>
          <p:nvPr/>
        </p:nvPicPr>
        <p:blipFill>
          <a:blip r:embed="rId2"/>
          <a:stretch>
            <a:fillRect/>
          </a:stretch>
        </p:blipFill>
        <p:spPr>
          <a:xfrm>
            <a:off x="1526823" y="1628478"/>
            <a:ext cx="6090354" cy="3601043"/>
          </a:xfrm>
          <a:prstGeom prst="rect">
            <a:avLst/>
          </a:prstGeom>
        </p:spPr>
      </p:pic>
    </p:spTree>
    <p:extLst>
      <p:ext uri="{BB962C8B-B14F-4D97-AF65-F5344CB8AC3E}">
        <p14:creationId xmlns:p14="http://schemas.microsoft.com/office/powerpoint/2010/main" val="3023837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8EB859A8-1990-28F1-0E68-FA9CB4C78E1A}"/>
              </a:ext>
            </a:extLst>
          </p:cNvPr>
          <p:cNvPicPr>
            <a:picLocks noChangeAspect="1"/>
          </p:cNvPicPr>
          <p:nvPr/>
        </p:nvPicPr>
        <p:blipFill>
          <a:blip r:embed="rId2"/>
          <a:stretch>
            <a:fillRect/>
          </a:stretch>
        </p:blipFill>
        <p:spPr>
          <a:xfrm>
            <a:off x="1676473" y="1697812"/>
            <a:ext cx="5791053" cy="3462376"/>
          </a:xfrm>
          <a:prstGeom prst="rect">
            <a:avLst/>
          </a:prstGeom>
        </p:spPr>
      </p:pic>
    </p:spTree>
    <p:extLst>
      <p:ext uri="{BB962C8B-B14F-4D97-AF65-F5344CB8AC3E}">
        <p14:creationId xmlns:p14="http://schemas.microsoft.com/office/powerpoint/2010/main" val="35344002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5F4A7F4B-1BCE-F44F-141E-CAC13367BF04}"/>
              </a:ext>
            </a:extLst>
          </p:cNvPr>
          <p:cNvPicPr>
            <a:picLocks noChangeAspect="1"/>
          </p:cNvPicPr>
          <p:nvPr/>
        </p:nvPicPr>
        <p:blipFill>
          <a:blip r:embed="rId2"/>
          <a:stretch>
            <a:fillRect/>
          </a:stretch>
        </p:blipFill>
        <p:spPr>
          <a:xfrm>
            <a:off x="1526784" y="1532979"/>
            <a:ext cx="6090432" cy="3792041"/>
          </a:xfrm>
          <a:prstGeom prst="rect">
            <a:avLst/>
          </a:prstGeom>
        </p:spPr>
      </p:pic>
    </p:spTree>
    <p:extLst>
      <p:ext uri="{BB962C8B-B14F-4D97-AF65-F5344CB8AC3E}">
        <p14:creationId xmlns:p14="http://schemas.microsoft.com/office/powerpoint/2010/main" val="3793773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B89949A7-A07C-E8F7-5D6F-D93B5D446291}"/>
              </a:ext>
            </a:extLst>
          </p:cNvPr>
          <p:cNvPicPr>
            <a:picLocks noChangeAspect="1"/>
          </p:cNvPicPr>
          <p:nvPr/>
        </p:nvPicPr>
        <p:blipFill>
          <a:blip r:embed="rId2"/>
          <a:stretch>
            <a:fillRect/>
          </a:stretch>
        </p:blipFill>
        <p:spPr>
          <a:xfrm>
            <a:off x="1847518" y="1711809"/>
            <a:ext cx="5448963" cy="3434382"/>
          </a:xfrm>
          <a:prstGeom prst="rect">
            <a:avLst/>
          </a:prstGeom>
        </p:spPr>
      </p:pic>
    </p:spTree>
    <p:extLst>
      <p:ext uri="{BB962C8B-B14F-4D97-AF65-F5344CB8AC3E}">
        <p14:creationId xmlns:p14="http://schemas.microsoft.com/office/powerpoint/2010/main" val="840232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73FF0C91-0CC4-05DB-4F2D-56F1D235E325}"/>
              </a:ext>
            </a:extLst>
          </p:cNvPr>
          <p:cNvPicPr>
            <a:picLocks noChangeAspect="1"/>
          </p:cNvPicPr>
          <p:nvPr/>
        </p:nvPicPr>
        <p:blipFill>
          <a:blip r:embed="rId2"/>
          <a:stretch>
            <a:fillRect/>
          </a:stretch>
        </p:blipFill>
        <p:spPr>
          <a:xfrm>
            <a:off x="1931229" y="1845518"/>
            <a:ext cx="5325297" cy="3166964"/>
          </a:xfrm>
          <a:prstGeom prst="rect">
            <a:avLst/>
          </a:prstGeom>
        </p:spPr>
      </p:pic>
    </p:spTree>
    <p:extLst>
      <p:ext uri="{BB962C8B-B14F-4D97-AF65-F5344CB8AC3E}">
        <p14:creationId xmlns:p14="http://schemas.microsoft.com/office/powerpoint/2010/main" val="620199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A46B1-2A62-C025-AD3E-8129FA27946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CA21C4-8134-9A69-6956-CB8754363502}"/>
              </a:ext>
            </a:extLst>
          </p:cNvPr>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BC915ED8-8381-44FC-5E94-DCF4DBD084EF}"/>
              </a:ext>
            </a:extLst>
          </p:cNvPr>
          <p:cNvPicPr>
            <a:picLocks noChangeAspect="1"/>
          </p:cNvPicPr>
          <p:nvPr/>
        </p:nvPicPr>
        <p:blipFill>
          <a:blip r:embed="rId2"/>
          <a:stretch>
            <a:fillRect/>
          </a:stretch>
        </p:blipFill>
        <p:spPr>
          <a:xfrm>
            <a:off x="1827516" y="1783035"/>
            <a:ext cx="5488967" cy="3291930"/>
          </a:xfrm>
          <a:prstGeom prst="rect">
            <a:avLst/>
          </a:prstGeom>
        </p:spPr>
      </p:pic>
    </p:spTree>
    <p:extLst>
      <p:ext uri="{BB962C8B-B14F-4D97-AF65-F5344CB8AC3E}">
        <p14:creationId xmlns:p14="http://schemas.microsoft.com/office/powerpoint/2010/main" val="475837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D37E4689-BC83-4B9D-A252-32B1F904C6F2}"/>
              </a:ext>
            </a:extLst>
          </p:cNvPr>
          <p:cNvPicPr>
            <a:picLocks noChangeAspect="1"/>
          </p:cNvPicPr>
          <p:nvPr/>
        </p:nvPicPr>
        <p:blipFill>
          <a:blip r:embed="rId2"/>
          <a:stretch>
            <a:fillRect/>
          </a:stretch>
        </p:blipFill>
        <p:spPr>
          <a:xfrm>
            <a:off x="1653928" y="1679705"/>
            <a:ext cx="5836143" cy="3498590"/>
          </a:xfrm>
          <a:prstGeom prst="rect">
            <a:avLst/>
          </a:prstGeom>
        </p:spPr>
      </p:pic>
    </p:spTree>
    <p:extLst>
      <p:ext uri="{BB962C8B-B14F-4D97-AF65-F5344CB8AC3E}">
        <p14:creationId xmlns:p14="http://schemas.microsoft.com/office/powerpoint/2010/main" val="3100440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C9DAF5BD-245C-716D-7E09-00CB8CA1FF6F}"/>
              </a:ext>
            </a:extLst>
          </p:cNvPr>
          <p:cNvPicPr>
            <a:picLocks noChangeAspect="1"/>
          </p:cNvPicPr>
          <p:nvPr/>
        </p:nvPicPr>
        <p:blipFill>
          <a:blip r:embed="rId2"/>
          <a:stretch>
            <a:fillRect/>
          </a:stretch>
        </p:blipFill>
        <p:spPr>
          <a:xfrm>
            <a:off x="1716180" y="1618176"/>
            <a:ext cx="5711639" cy="3621647"/>
          </a:xfrm>
          <a:prstGeom prst="rect">
            <a:avLst/>
          </a:prstGeom>
        </p:spPr>
      </p:pic>
    </p:spTree>
    <p:extLst>
      <p:ext uri="{BB962C8B-B14F-4D97-AF65-F5344CB8AC3E}">
        <p14:creationId xmlns:p14="http://schemas.microsoft.com/office/powerpoint/2010/main" val="3043189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2F574E5B-9A00-F6F3-9626-C2C60F292E80}"/>
              </a:ext>
            </a:extLst>
          </p:cNvPr>
          <p:cNvPicPr>
            <a:picLocks noChangeAspect="1"/>
          </p:cNvPicPr>
          <p:nvPr/>
        </p:nvPicPr>
        <p:blipFill>
          <a:blip r:embed="rId2"/>
          <a:stretch>
            <a:fillRect/>
          </a:stretch>
        </p:blipFill>
        <p:spPr>
          <a:xfrm>
            <a:off x="1685294" y="1880482"/>
            <a:ext cx="5773412" cy="3097036"/>
          </a:xfrm>
          <a:prstGeom prst="rect">
            <a:avLst/>
          </a:prstGeom>
        </p:spPr>
      </p:pic>
    </p:spTree>
    <p:extLst>
      <p:ext uri="{BB962C8B-B14F-4D97-AF65-F5344CB8AC3E}">
        <p14:creationId xmlns:p14="http://schemas.microsoft.com/office/powerpoint/2010/main" val="955403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A6F9B8F6-842E-0E69-3A93-9A799154633B}"/>
              </a:ext>
            </a:extLst>
          </p:cNvPr>
          <p:cNvPicPr>
            <a:picLocks noChangeAspect="1"/>
          </p:cNvPicPr>
          <p:nvPr/>
        </p:nvPicPr>
        <p:blipFill>
          <a:blip r:embed="rId2"/>
          <a:stretch>
            <a:fillRect/>
          </a:stretch>
        </p:blipFill>
        <p:spPr>
          <a:xfrm>
            <a:off x="1861100" y="1798140"/>
            <a:ext cx="5421800" cy="3261720"/>
          </a:xfrm>
          <a:prstGeom prst="rect">
            <a:avLst/>
          </a:prstGeom>
        </p:spPr>
      </p:pic>
    </p:spTree>
    <p:extLst>
      <p:ext uri="{BB962C8B-B14F-4D97-AF65-F5344CB8AC3E}">
        <p14:creationId xmlns:p14="http://schemas.microsoft.com/office/powerpoint/2010/main" val="2992291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6AB97371-8E85-282F-C229-8AC88CE94D71}"/>
              </a:ext>
            </a:extLst>
          </p:cNvPr>
          <p:cNvPicPr>
            <a:picLocks noChangeAspect="1"/>
          </p:cNvPicPr>
          <p:nvPr/>
        </p:nvPicPr>
        <p:blipFill>
          <a:blip r:embed="rId2"/>
          <a:stretch>
            <a:fillRect/>
          </a:stretch>
        </p:blipFill>
        <p:spPr>
          <a:xfrm>
            <a:off x="1721910" y="1726496"/>
            <a:ext cx="5700179" cy="3405007"/>
          </a:xfrm>
          <a:prstGeom prst="rect">
            <a:avLst/>
          </a:prstGeom>
        </p:spPr>
      </p:pic>
    </p:spTree>
    <p:extLst>
      <p:ext uri="{BB962C8B-B14F-4D97-AF65-F5344CB8AC3E}">
        <p14:creationId xmlns:p14="http://schemas.microsoft.com/office/powerpoint/2010/main" val="43463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5A791A06-32E7-D424-6672-FCAFD69E895E}"/>
              </a:ext>
            </a:extLst>
          </p:cNvPr>
          <p:cNvPicPr>
            <a:picLocks noChangeAspect="1"/>
          </p:cNvPicPr>
          <p:nvPr/>
        </p:nvPicPr>
        <p:blipFill>
          <a:blip r:embed="rId2"/>
          <a:stretch>
            <a:fillRect/>
          </a:stretch>
        </p:blipFill>
        <p:spPr>
          <a:xfrm>
            <a:off x="1821865" y="1784739"/>
            <a:ext cx="5500270" cy="3288522"/>
          </a:xfrm>
          <a:prstGeom prst="rect">
            <a:avLst/>
          </a:prstGeom>
        </p:spPr>
      </p:pic>
    </p:spTree>
    <p:extLst>
      <p:ext uri="{BB962C8B-B14F-4D97-AF65-F5344CB8AC3E}">
        <p14:creationId xmlns:p14="http://schemas.microsoft.com/office/powerpoint/2010/main" val="3522684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A7EA67F9-71A0-D644-988E-7F54822957B5}"/>
              </a:ext>
            </a:extLst>
          </p:cNvPr>
          <p:cNvPicPr>
            <a:picLocks noChangeAspect="1"/>
          </p:cNvPicPr>
          <p:nvPr/>
        </p:nvPicPr>
        <p:blipFill>
          <a:blip r:embed="rId2"/>
          <a:stretch>
            <a:fillRect/>
          </a:stretch>
        </p:blipFill>
        <p:spPr>
          <a:xfrm>
            <a:off x="1871613" y="2012348"/>
            <a:ext cx="5400773" cy="3229034"/>
          </a:xfrm>
          <a:prstGeom prst="rect">
            <a:avLst/>
          </a:prstGeom>
        </p:spPr>
      </p:pic>
    </p:spTree>
    <p:extLst>
      <p:ext uri="{BB962C8B-B14F-4D97-AF65-F5344CB8AC3E}">
        <p14:creationId xmlns:p14="http://schemas.microsoft.com/office/powerpoint/2010/main" val="3623388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87BD1600-8EEA-3D1F-1BEE-BEB07B40A593}"/>
              </a:ext>
            </a:extLst>
          </p:cNvPr>
          <p:cNvPicPr>
            <a:picLocks noChangeAspect="1"/>
          </p:cNvPicPr>
          <p:nvPr/>
        </p:nvPicPr>
        <p:blipFill>
          <a:blip r:embed="rId2"/>
          <a:stretch>
            <a:fillRect/>
          </a:stretch>
        </p:blipFill>
        <p:spPr>
          <a:xfrm>
            <a:off x="1820222" y="1782295"/>
            <a:ext cx="5503556" cy="3293409"/>
          </a:xfrm>
          <a:prstGeom prst="rect">
            <a:avLst/>
          </a:prstGeom>
        </p:spPr>
      </p:pic>
    </p:spTree>
    <p:extLst>
      <p:ext uri="{BB962C8B-B14F-4D97-AF65-F5344CB8AC3E}">
        <p14:creationId xmlns:p14="http://schemas.microsoft.com/office/powerpoint/2010/main" val="3350128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5" name="Picture 4">
            <a:extLst>
              <a:ext uri="{FF2B5EF4-FFF2-40B4-BE49-F238E27FC236}">
                <a16:creationId xmlns:a16="http://schemas.microsoft.com/office/drawing/2014/main" id="{8FC6A3E1-8C5D-0E15-FCAC-1BF70539FFB0}"/>
              </a:ext>
            </a:extLst>
          </p:cNvPr>
          <p:cNvPicPr>
            <a:picLocks noChangeAspect="1"/>
          </p:cNvPicPr>
          <p:nvPr/>
        </p:nvPicPr>
        <p:blipFill>
          <a:blip r:embed="rId2"/>
          <a:stretch>
            <a:fillRect/>
          </a:stretch>
        </p:blipFill>
        <p:spPr>
          <a:xfrm>
            <a:off x="1801257" y="1809456"/>
            <a:ext cx="5541486" cy="3239088"/>
          </a:xfrm>
          <a:prstGeom prst="rect">
            <a:avLst/>
          </a:prstGeom>
        </p:spPr>
      </p:pic>
    </p:spTree>
    <p:extLst>
      <p:ext uri="{BB962C8B-B14F-4D97-AF65-F5344CB8AC3E}">
        <p14:creationId xmlns:p14="http://schemas.microsoft.com/office/powerpoint/2010/main" val="4221908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3D552642-F734-6613-A7D8-C6E4A2A6CFAB}"/>
              </a:ext>
            </a:extLst>
          </p:cNvPr>
          <p:cNvPicPr>
            <a:picLocks noChangeAspect="1"/>
          </p:cNvPicPr>
          <p:nvPr/>
        </p:nvPicPr>
        <p:blipFill>
          <a:blip r:embed="rId2"/>
          <a:stretch>
            <a:fillRect/>
          </a:stretch>
        </p:blipFill>
        <p:spPr>
          <a:xfrm>
            <a:off x="1764273" y="1775788"/>
            <a:ext cx="5615453" cy="3306423"/>
          </a:xfrm>
          <a:prstGeom prst="rect">
            <a:avLst/>
          </a:prstGeom>
        </p:spPr>
      </p:pic>
    </p:spTree>
    <p:extLst>
      <p:ext uri="{BB962C8B-B14F-4D97-AF65-F5344CB8AC3E}">
        <p14:creationId xmlns:p14="http://schemas.microsoft.com/office/powerpoint/2010/main" val="1602058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Fresh fruit sales</a:t>
            </a:r>
            <a:endParaRPr lang="en-ZA" dirty="0"/>
          </a:p>
        </p:txBody>
      </p:sp>
      <p:pic>
        <p:nvPicPr>
          <p:cNvPr id="4" name="Picture 3">
            <a:extLst>
              <a:ext uri="{FF2B5EF4-FFF2-40B4-BE49-F238E27FC236}">
                <a16:creationId xmlns:a16="http://schemas.microsoft.com/office/drawing/2014/main" id="{3E97AEDC-A78B-5A15-F921-6AD7A60B5BC4}"/>
              </a:ext>
            </a:extLst>
          </p:cNvPr>
          <p:cNvPicPr>
            <a:picLocks noChangeAspect="1"/>
          </p:cNvPicPr>
          <p:nvPr/>
        </p:nvPicPr>
        <p:blipFill>
          <a:blip r:embed="rId2"/>
          <a:stretch>
            <a:fillRect/>
          </a:stretch>
        </p:blipFill>
        <p:spPr>
          <a:xfrm>
            <a:off x="1873137" y="1816832"/>
            <a:ext cx="5397725" cy="3224336"/>
          </a:xfrm>
          <a:prstGeom prst="rect">
            <a:avLst/>
          </a:prstGeom>
        </p:spPr>
      </p:pic>
    </p:spTree>
    <p:extLst>
      <p:ext uri="{BB962C8B-B14F-4D97-AF65-F5344CB8AC3E}">
        <p14:creationId xmlns:p14="http://schemas.microsoft.com/office/powerpoint/2010/main" val="833413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5285328" y="5424970"/>
            <a:ext cx="3537277" cy="507831"/>
          </a:xfrm>
          <a:prstGeom prst="rect">
            <a:avLst/>
          </a:prstGeom>
          <a:noFill/>
        </p:spPr>
        <p:txBody>
          <a:bodyPr wrap="square" rtlCol="0">
            <a:spAutoFit/>
          </a:bodyPr>
          <a:lstStyle/>
          <a:p>
            <a:pPr algn="r"/>
            <a:r>
              <a:rPr lang="en-US" sz="1350" dirty="0">
                <a:solidFill>
                  <a:schemeClr val="bg1"/>
                </a:solidFill>
              </a:rPr>
              <a:t>W Koekemoer</a:t>
            </a:r>
          </a:p>
          <a:p>
            <a:pPr algn="r"/>
            <a:r>
              <a:rPr lang="en-US" sz="1350" dirty="0">
                <a:solidFill>
                  <a:schemeClr val="bg1"/>
                </a:solidFill>
              </a:rPr>
              <a:t>Wilna.Koekemoer@westerncape.gov.za</a:t>
            </a:r>
            <a:endParaRPr lang="en-ZA" sz="1350" dirty="0">
              <a:solidFill>
                <a:schemeClr val="bg1"/>
              </a:solidFill>
            </a:endParaRPr>
          </a:p>
        </p:txBody>
      </p:sp>
    </p:spTree>
    <p:extLst>
      <p:ext uri="{BB962C8B-B14F-4D97-AF65-F5344CB8AC3E}">
        <p14:creationId xmlns:p14="http://schemas.microsoft.com/office/powerpoint/2010/main" val="2767394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57852C45A55C4FB393ECB0B5980E27" ma:contentTypeVersion="9" ma:contentTypeDescription="Create a new document." ma:contentTypeScope="" ma:versionID="99dfea5897aaa9ee08e91649c1a6b887">
  <xsd:schema xmlns:xsd="http://www.w3.org/2001/XMLSchema" xmlns:xs="http://www.w3.org/2001/XMLSchema" xmlns:p="http://schemas.microsoft.com/office/2006/metadata/properties" xmlns:ns3="fb780ac6-fccf-4000-9e88-b2b9c42a6875" targetNamespace="http://schemas.microsoft.com/office/2006/metadata/properties" ma:root="true" ma:fieldsID="361703d077e95b3572e9de0cdb1c20ff" ns3:_="">
    <xsd:import namespace="fb780ac6-fccf-4000-9e88-b2b9c42a6875"/>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780ac6-fccf-4000-9e88-b2b9c42a68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5E46DB0-0110-465B-9135-CC34E6DE1FB6}">
  <ds:schemaRefs>
    <ds:schemaRef ds:uri="http://schemas.microsoft.com/sharepoint/v3/contenttype/forms"/>
  </ds:schemaRefs>
</ds:datastoreItem>
</file>

<file path=customXml/itemProps2.xml><?xml version="1.0" encoding="utf-8"?>
<ds:datastoreItem xmlns:ds="http://schemas.openxmlformats.org/officeDocument/2006/customXml" ds:itemID="{1B983EE8-B634-4BAC-A35D-5FFE98CFDD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780ac6-fccf-4000-9e88-b2b9c42a68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C3ACD2-D818-45B8-8F6E-3EB7F06DA2A4}">
  <ds:schemaRefs>
    <ds:schemaRef ds:uri="http://purl.org/dc/dcmitype/"/>
    <ds:schemaRef ds:uri="http://purl.org/dc/terms/"/>
    <ds:schemaRef ds:uri="http://schemas.microsoft.com/office/2006/documentManagement/types"/>
    <ds:schemaRef ds:uri="http://purl.org/dc/elements/1.1/"/>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fb780ac6-fccf-4000-9e88-b2b9c42a6875"/>
  </ds:schemaRefs>
</ds:datastoreItem>
</file>

<file path=docProps/app.xml><?xml version="1.0" encoding="utf-8"?>
<Properties xmlns="http://schemas.openxmlformats.org/officeDocument/2006/extended-properties" xmlns:vt="http://schemas.openxmlformats.org/officeDocument/2006/docPropsVTypes">
  <TotalTime>21037</TotalTime>
  <Words>183</Words>
  <Application>Microsoft Office PowerPoint</Application>
  <PresentationFormat>On-screen Show (4:3)</PresentationFormat>
  <Paragraphs>34</Paragraphs>
  <Slides>29</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4" baseType="lpstr">
      <vt:lpstr>Arial</vt:lpstr>
      <vt:lpstr>Calibri</vt:lpstr>
      <vt:lpstr>Century Gothic</vt:lpstr>
      <vt:lpstr>WCG-PPT Master-121022-amc</vt:lpstr>
      <vt:lpstr>think-cell Slide</vt:lpstr>
      <vt:lpstr>PowerPoint Presentation</vt:lpstr>
      <vt:lpstr>INDEMNITY</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Fresh fruit sales</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Wilna Koekemoer</cp:lastModifiedBy>
  <cp:revision>1550</cp:revision>
  <cp:lastPrinted>2019-01-28T07:09:01Z</cp:lastPrinted>
  <dcterms:created xsi:type="dcterms:W3CDTF">2017-01-19T08:56:34Z</dcterms:created>
  <dcterms:modified xsi:type="dcterms:W3CDTF">2026-09-29T12:37:43Z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0x0101009457852C45A55C4FB393ECB0B5980E27</vt:lpwstr>
  </property>
</Properties>
</file>