
<file path=[Content_Types].xml><?xml version="1.0" encoding="utf-8"?>
<Types xmlns="http://schemas.openxmlformats.org/package/2006/content-types">
  <Default Extension="bin" ContentType="application/vnd.openxmlformats-officedocument.oleObject"/>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heme/theme2.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7"/>
  </p:notesMasterIdLst>
  <p:sldIdLst>
    <p:sldId id="1442" r:id="rId2"/>
    <p:sldId id="1512" r:id="rId3"/>
    <p:sldId id="1513" r:id="rId4"/>
    <p:sldId id="1515" r:id="rId5"/>
    <p:sldId id="148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ctor Eliott" initials="HE" lastIdx="1" clrIdx="0"/>
  <p:cmAuthor id="2" name="Kerry Gibbs" initials="KG" lastIdx="9" clrIdx="1">
    <p:extLst>
      <p:ext uri="{19B8F6BF-5375-455C-9EA6-DF929625EA0E}">
        <p15:presenceInfo xmlns:p15="http://schemas.microsoft.com/office/powerpoint/2012/main" userId="S-1-5-21-1141132434-301294435-860360866-2722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484"/>
    <a:srgbClr val="003398"/>
    <a:srgbClr val="71A1A7"/>
    <a:srgbClr val="D5E3E5"/>
    <a:srgbClr val="DFF0CB"/>
    <a:srgbClr val="A6A6A6"/>
    <a:srgbClr val="CBDFEF"/>
    <a:srgbClr val="FFFF00"/>
    <a:srgbClr val="EBF2F3"/>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5501" autoAdjust="0"/>
  </p:normalViewPr>
  <p:slideViewPr>
    <p:cSldViewPr snapToGrid="0">
      <p:cViewPr varScale="1">
        <p:scale>
          <a:sx n="111" d="100"/>
          <a:sy n="111" d="100"/>
        </p:scale>
        <p:origin x="600" y="96"/>
      </p:cViewPr>
      <p:guideLst/>
    </p:cSldViewPr>
  </p:slideViewPr>
  <p:notesTextViewPr>
    <p:cViewPr>
      <p:scale>
        <a:sx n="1" d="1"/>
        <a:sy n="1" d="1"/>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oleObject" Target="file:///C:\Users\JacquesM\Documents\Flatscreen%20Data\Tractors\Tractor%20and%20Harvester%20Database.xlsx" TargetMode="External"/><Relationship Id="rId1" Type="http://schemas.openxmlformats.org/officeDocument/2006/relationships/image" Target="../media/image9.jpg"/></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Monthly flow of tractor and combine harvester sales (Source: SA Agricultural Machinery Association)</a:t>
            </a:r>
          </a:p>
        </c:rich>
      </c:tx>
      <c:overlay val="0"/>
    </c:title>
    <c:autoTitleDeleted val="0"/>
    <c:plotArea>
      <c:layout/>
      <c:areaChart>
        <c:grouping val="standard"/>
        <c:varyColors val="0"/>
        <c:ser>
          <c:idx val="1"/>
          <c:order val="1"/>
          <c:tx>
            <c:strRef>
              <c:f>Sheet1!$D$1</c:f>
              <c:strCache>
                <c:ptCount val="1"/>
                <c:pt idx="0">
                  <c:v>Combine Harvesters</c:v>
                </c:pt>
              </c:strCache>
            </c:strRef>
          </c:tx>
          <c:spPr>
            <a:solidFill>
              <a:schemeClr val="tx1">
                <a:lumMod val="50000"/>
                <a:lumOff val="50000"/>
              </a:schemeClr>
            </a:solidFill>
          </c:spPr>
          <c:cat>
            <c:numRef>
              <c:f>Sheet1!$B$2:$B$182</c:f>
              <c:numCache>
                <c:formatCode>General</c:formatCode>
                <c:ptCount val="181"/>
                <c:pt idx="0">
                  <c:v>2011</c:v>
                </c:pt>
                <c:pt idx="12">
                  <c:v>2012</c:v>
                </c:pt>
                <c:pt idx="24">
                  <c:v>2013</c:v>
                </c:pt>
                <c:pt idx="36">
                  <c:v>2014</c:v>
                </c:pt>
                <c:pt idx="48">
                  <c:v>2015</c:v>
                </c:pt>
                <c:pt idx="60">
                  <c:v>2016</c:v>
                </c:pt>
                <c:pt idx="72">
                  <c:v>2017</c:v>
                </c:pt>
                <c:pt idx="84">
                  <c:v>2018</c:v>
                </c:pt>
                <c:pt idx="96">
                  <c:v>2019</c:v>
                </c:pt>
                <c:pt idx="108">
                  <c:v>2020</c:v>
                </c:pt>
                <c:pt idx="120">
                  <c:v>2021</c:v>
                </c:pt>
                <c:pt idx="132">
                  <c:v>2022</c:v>
                </c:pt>
                <c:pt idx="144">
                  <c:v>2023</c:v>
                </c:pt>
                <c:pt idx="156">
                  <c:v>2024</c:v>
                </c:pt>
                <c:pt idx="168">
                  <c:v>2025</c:v>
                </c:pt>
                <c:pt idx="180">
                  <c:v>2026</c:v>
                </c:pt>
              </c:numCache>
            </c:numRef>
          </c:cat>
          <c:val>
            <c:numRef>
              <c:f>Sheet1!$D$2:$D$185</c:f>
              <c:numCache>
                <c:formatCode>General</c:formatCode>
                <c:ptCount val="184"/>
                <c:pt idx="0">
                  <c:v>10</c:v>
                </c:pt>
                <c:pt idx="1">
                  <c:v>27</c:v>
                </c:pt>
                <c:pt idx="2">
                  <c:v>15</c:v>
                </c:pt>
                <c:pt idx="3">
                  <c:v>44</c:v>
                </c:pt>
                <c:pt idx="4">
                  <c:v>30</c:v>
                </c:pt>
                <c:pt idx="5">
                  <c:v>22</c:v>
                </c:pt>
                <c:pt idx="6">
                  <c:v>20</c:v>
                </c:pt>
                <c:pt idx="7">
                  <c:v>10</c:v>
                </c:pt>
                <c:pt idx="8">
                  <c:v>19</c:v>
                </c:pt>
                <c:pt idx="9">
                  <c:v>45</c:v>
                </c:pt>
                <c:pt idx="10">
                  <c:v>17</c:v>
                </c:pt>
                <c:pt idx="11">
                  <c:v>5</c:v>
                </c:pt>
                <c:pt idx="12">
                  <c:v>17</c:v>
                </c:pt>
                <c:pt idx="13">
                  <c:v>20</c:v>
                </c:pt>
                <c:pt idx="14">
                  <c:v>23</c:v>
                </c:pt>
                <c:pt idx="15">
                  <c:v>64</c:v>
                </c:pt>
                <c:pt idx="16">
                  <c:v>55</c:v>
                </c:pt>
                <c:pt idx="17">
                  <c:v>42</c:v>
                </c:pt>
                <c:pt idx="18">
                  <c:v>33</c:v>
                </c:pt>
                <c:pt idx="19">
                  <c:v>10</c:v>
                </c:pt>
                <c:pt idx="20">
                  <c:v>21</c:v>
                </c:pt>
                <c:pt idx="21">
                  <c:v>34</c:v>
                </c:pt>
                <c:pt idx="22">
                  <c:v>15</c:v>
                </c:pt>
                <c:pt idx="23">
                  <c:v>11</c:v>
                </c:pt>
                <c:pt idx="24">
                  <c:v>27</c:v>
                </c:pt>
                <c:pt idx="25">
                  <c:v>37</c:v>
                </c:pt>
                <c:pt idx="26">
                  <c:v>72</c:v>
                </c:pt>
                <c:pt idx="27">
                  <c:v>53</c:v>
                </c:pt>
                <c:pt idx="28">
                  <c:v>28</c:v>
                </c:pt>
                <c:pt idx="29">
                  <c:v>29</c:v>
                </c:pt>
                <c:pt idx="30">
                  <c:v>15</c:v>
                </c:pt>
                <c:pt idx="31">
                  <c:v>18</c:v>
                </c:pt>
                <c:pt idx="32">
                  <c:v>21</c:v>
                </c:pt>
                <c:pt idx="33">
                  <c:v>33</c:v>
                </c:pt>
                <c:pt idx="34">
                  <c:v>12</c:v>
                </c:pt>
                <c:pt idx="35">
                  <c:v>7</c:v>
                </c:pt>
                <c:pt idx="36">
                  <c:v>22</c:v>
                </c:pt>
                <c:pt idx="37">
                  <c:v>57</c:v>
                </c:pt>
                <c:pt idx="38">
                  <c:v>67</c:v>
                </c:pt>
                <c:pt idx="39">
                  <c:v>36</c:v>
                </c:pt>
                <c:pt idx="40">
                  <c:v>42</c:v>
                </c:pt>
                <c:pt idx="41">
                  <c:v>27</c:v>
                </c:pt>
                <c:pt idx="42">
                  <c:v>20</c:v>
                </c:pt>
                <c:pt idx="43">
                  <c:v>25</c:v>
                </c:pt>
                <c:pt idx="44">
                  <c:v>16</c:v>
                </c:pt>
                <c:pt idx="46">
                  <c:v>11</c:v>
                </c:pt>
                <c:pt idx="47">
                  <c:v>8</c:v>
                </c:pt>
                <c:pt idx="48">
                  <c:v>6</c:v>
                </c:pt>
                <c:pt idx="49">
                  <c:v>43</c:v>
                </c:pt>
                <c:pt idx="50">
                  <c:v>20</c:v>
                </c:pt>
                <c:pt idx="52">
                  <c:v>29</c:v>
                </c:pt>
                <c:pt idx="55">
                  <c:v>15</c:v>
                </c:pt>
                <c:pt idx="56">
                  <c:v>19</c:v>
                </c:pt>
                <c:pt idx="57">
                  <c:v>20</c:v>
                </c:pt>
                <c:pt idx="59">
                  <c:v>7</c:v>
                </c:pt>
                <c:pt idx="60">
                  <c:v>16</c:v>
                </c:pt>
                <c:pt idx="61">
                  <c:v>22</c:v>
                </c:pt>
                <c:pt idx="62">
                  <c:v>14</c:v>
                </c:pt>
                <c:pt idx="63">
                  <c:v>21</c:v>
                </c:pt>
                <c:pt idx="64">
                  <c:v>26</c:v>
                </c:pt>
                <c:pt idx="65">
                  <c:v>19</c:v>
                </c:pt>
                <c:pt idx="67">
                  <c:v>6</c:v>
                </c:pt>
                <c:pt idx="68">
                  <c:v>14</c:v>
                </c:pt>
                <c:pt idx="69">
                  <c:v>18</c:v>
                </c:pt>
                <c:pt idx="71">
                  <c:v>7</c:v>
                </c:pt>
                <c:pt idx="72">
                  <c:v>16</c:v>
                </c:pt>
                <c:pt idx="73">
                  <c:v>19</c:v>
                </c:pt>
                <c:pt idx="74">
                  <c:v>23</c:v>
                </c:pt>
                <c:pt idx="75">
                  <c:v>30</c:v>
                </c:pt>
                <c:pt idx="76">
                  <c:v>24</c:v>
                </c:pt>
                <c:pt idx="77">
                  <c:v>20</c:v>
                </c:pt>
                <c:pt idx="78">
                  <c:v>13</c:v>
                </c:pt>
                <c:pt idx="79">
                  <c:v>12</c:v>
                </c:pt>
                <c:pt idx="80">
                  <c:v>7</c:v>
                </c:pt>
                <c:pt idx="82">
                  <c:v>11</c:v>
                </c:pt>
                <c:pt idx="84">
                  <c:v>8</c:v>
                </c:pt>
                <c:pt idx="85">
                  <c:v>21</c:v>
                </c:pt>
                <c:pt idx="86">
                  <c:v>25</c:v>
                </c:pt>
                <c:pt idx="88">
                  <c:v>16</c:v>
                </c:pt>
                <c:pt idx="89">
                  <c:v>25</c:v>
                </c:pt>
                <c:pt idx="90">
                  <c:v>12</c:v>
                </c:pt>
                <c:pt idx="91">
                  <c:v>9</c:v>
                </c:pt>
                <c:pt idx="92">
                  <c:v>11</c:v>
                </c:pt>
                <c:pt idx="93">
                  <c:v>27</c:v>
                </c:pt>
                <c:pt idx="94">
                  <c:v>9</c:v>
                </c:pt>
                <c:pt idx="95">
                  <c:v>6</c:v>
                </c:pt>
                <c:pt idx="96">
                  <c:v>4</c:v>
                </c:pt>
                <c:pt idx="97">
                  <c:v>15</c:v>
                </c:pt>
                <c:pt idx="98">
                  <c:v>22</c:v>
                </c:pt>
                <c:pt idx="99">
                  <c:v>23</c:v>
                </c:pt>
                <c:pt idx="100">
                  <c:v>27</c:v>
                </c:pt>
                <c:pt idx="101">
                  <c:v>20</c:v>
                </c:pt>
                <c:pt idx="102">
                  <c:v>8</c:v>
                </c:pt>
                <c:pt idx="103">
                  <c:v>0</c:v>
                </c:pt>
                <c:pt idx="104">
                  <c:v>12</c:v>
                </c:pt>
                <c:pt idx="105">
                  <c:v>11</c:v>
                </c:pt>
                <c:pt idx="106">
                  <c:v>3</c:v>
                </c:pt>
                <c:pt idx="107">
                  <c:v>3</c:v>
                </c:pt>
                <c:pt idx="108">
                  <c:v>5</c:v>
                </c:pt>
                <c:pt idx="109">
                  <c:v>18</c:v>
                </c:pt>
                <c:pt idx="110">
                  <c:v>26</c:v>
                </c:pt>
                <c:pt idx="111">
                  <c:v>20</c:v>
                </c:pt>
                <c:pt idx="112">
                  <c:v>31</c:v>
                </c:pt>
                <c:pt idx="113">
                  <c:v>17</c:v>
                </c:pt>
                <c:pt idx="114">
                  <c:v>11</c:v>
                </c:pt>
                <c:pt idx="115">
                  <c:v>13</c:v>
                </c:pt>
                <c:pt idx="116">
                  <c:v>11</c:v>
                </c:pt>
                <c:pt idx="117">
                  <c:v>26</c:v>
                </c:pt>
                <c:pt idx="118">
                  <c:v>4</c:v>
                </c:pt>
                <c:pt idx="119">
                  <c:v>3</c:v>
                </c:pt>
                <c:pt idx="120">
                  <c:v>5</c:v>
                </c:pt>
                <c:pt idx="121">
                  <c:v>14</c:v>
                </c:pt>
                <c:pt idx="122">
                  <c:v>29</c:v>
                </c:pt>
                <c:pt idx="123">
                  <c:v>43</c:v>
                </c:pt>
                <c:pt idx="124">
                  <c:v>35</c:v>
                </c:pt>
                <c:pt idx="125">
                  <c:v>30</c:v>
                </c:pt>
                <c:pt idx="126">
                  <c:v>8</c:v>
                </c:pt>
                <c:pt idx="127">
                  <c:v>14</c:v>
                </c:pt>
                <c:pt idx="128">
                  <c:v>21</c:v>
                </c:pt>
                <c:pt idx="129">
                  <c:v>45</c:v>
                </c:pt>
                <c:pt idx="130">
                  <c:v>8</c:v>
                </c:pt>
                <c:pt idx="131">
                  <c:v>18</c:v>
                </c:pt>
                <c:pt idx="132">
                  <c:v>4</c:v>
                </c:pt>
                <c:pt idx="133">
                  <c:v>19</c:v>
                </c:pt>
                <c:pt idx="134">
                  <c:v>43</c:v>
                </c:pt>
                <c:pt idx="135">
                  <c:v>44</c:v>
                </c:pt>
                <c:pt idx="136">
                  <c:v>53</c:v>
                </c:pt>
                <c:pt idx="137">
                  <c:v>50</c:v>
                </c:pt>
                <c:pt idx="138">
                  <c:v>36</c:v>
                </c:pt>
                <c:pt idx="139">
                  <c:v>24</c:v>
                </c:pt>
                <c:pt idx="140">
                  <c:v>17</c:v>
                </c:pt>
                <c:pt idx="141">
                  <c:v>34</c:v>
                </c:pt>
                <c:pt idx="142">
                  <c:v>23</c:v>
                </c:pt>
                <c:pt idx="143">
                  <c:v>26</c:v>
                </c:pt>
                <c:pt idx="144">
                  <c:v>16</c:v>
                </c:pt>
                <c:pt idx="145">
                  <c:v>39</c:v>
                </c:pt>
                <c:pt idx="146">
                  <c:v>39</c:v>
                </c:pt>
                <c:pt idx="147">
                  <c:v>108</c:v>
                </c:pt>
                <c:pt idx="148">
                  <c:v>65</c:v>
                </c:pt>
                <c:pt idx="149">
                  <c:v>64</c:v>
                </c:pt>
                <c:pt idx="150">
                  <c:v>32</c:v>
                </c:pt>
                <c:pt idx="151">
                  <c:v>24</c:v>
                </c:pt>
                <c:pt idx="152">
                  <c:v>18</c:v>
                </c:pt>
                <c:pt idx="153">
                  <c:v>39</c:v>
                </c:pt>
                <c:pt idx="154">
                  <c:v>34</c:v>
                </c:pt>
                <c:pt idx="155">
                  <c:v>39</c:v>
                </c:pt>
                <c:pt idx="156">
                  <c:v>8</c:v>
                </c:pt>
                <c:pt idx="157">
                  <c:v>26</c:v>
                </c:pt>
                <c:pt idx="158">
                  <c:v>39</c:v>
                </c:pt>
                <c:pt idx="159">
                  <c:v>26</c:v>
                </c:pt>
                <c:pt idx="160">
                  <c:v>25</c:v>
                </c:pt>
                <c:pt idx="161">
                  <c:v>21</c:v>
                </c:pt>
                <c:pt idx="162">
                  <c:v>8</c:v>
                </c:pt>
                <c:pt idx="163">
                  <c:v>5</c:v>
                </c:pt>
                <c:pt idx="164">
                  <c:v>17</c:v>
                </c:pt>
                <c:pt idx="165">
                  <c:v>28</c:v>
                </c:pt>
                <c:pt idx="166">
                  <c:v>13</c:v>
                </c:pt>
                <c:pt idx="167">
                  <c:v>6</c:v>
                </c:pt>
                <c:pt idx="168">
                  <c:v>5</c:v>
                </c:pt>
                <c:pt idx="169">
                  <c:v>19</c:v>
                </c:pt>
                <c:pt idx="170">
                  <c:v>37</c:v>
                </c:pt>
                <c:pt idx="171">
                  <c:v>46</c:v>
                </c:pt>
                <c:pt idx="172">
                  <c:v>41</c:v>
                </c:pt>
                <c:pt idx="173">
                  <c:v>13</c:v>
                </c:pt>
                <c:pt idx="174">
                  <c:v>6</c:v>
                </c:pt>
                <c:pt idx="175">
                  <c:v>5</c:v>
                </c:pt>
                <c:pt idx="176">
                  <c:v>8</c:v>
                </c:pt>
                <c:pt idx="177">
                  <c:v>17</c:v>
                </c:pt>
                <c:pt idx="178">
                  <c:v>3</c:v>
                </c:pt>
                <c:pt idx="179">
                  <c:v>7</c:v>
                </c:pt>
                <c:pt idx="180">
                  <c:v>5</c:v>
                </c:pt>
                <c:pt idx="181">
                  <c:v>31</c:v>
                </c:pt>
                <c:pt idx="182">
                  <c:v>29</c:v>
                </c:pt>
                <c:pt idx="183">
                  <c:v>52</c:v>
                </c:pt>
              </c:numCache>
            </c:numRef>
          </c:val>
          <c:extLst>
            <c:ext xmlns:c16="http://schemas.microsoft.com/office/drawing/2014/chart" uri="{C3380CC4-5D6E-409C-BE32-E72D297353CC}">
              <c16:uniqueId val="{00000000-D72E-4A13-92CD-A2F763AC4B81}"/>
            </c:ext>
          </c:extLst>
        </c:ser>
        <c:dLbls>
          <c:showLegendKey val="0"/>
          <c:showVal val="0"/>
          <c:showCatName val="0"/>
          <c:showSerName val="0"/>
          <c:showPercent val="0"/>
          <c:showBubbleSize val="0"/>
        </c:dLbls>
        <c:axId val="1460635648"/>
        <c:axId val="1460738816"/>
      </c:areaChart>
      <c:lineChart>
        <c:grouping val="standard"/>
        <c:varyColors val="0"/>
        <c:ser>
          <c:idx val="0"/>
          <c:order val="0"/>
          <c:tx>
            <c:strRef>
              <c:f>Sheet1!$C$1</c:f>
              <c:strCache>
                <c:ptCount val="1"/>
                <c:pt idx="0">
                  <c:v>Tractors</c:v>
                </c:pt>
              </c:strCache>
            </c:strRef>
          </c:tx>
          <c:spPr>
            <a:ln w="15875">
              <a:solidFill>
                <a:schemeClr val="tx1"/>
              </a:solidFill>
            </a:ln>
          </c:spPr>
          <c:marker>
            <c:symbol val="none"/>
          </c:marker>
          <c:cat>
            <c:numRef>
              <c:f>Sheet1!$B$2:$B$182</c:f>
              <c:numCache>
                <c:formatCode>General</c:formatCode>
                <c:ptCount val="181"/>
                <c:pt idx="0">
                  <c:v>2011</c:v>
                </c:pt>
                <c:pt idx="12">
                  <c:v>2012</c:v>
                </c:pt>
                <c:pt idx="24">
                  <c:v>2013</c:v>
                </c:pt>
                <c:pt idx="36">
                  <c:v>2014</c:v>
                </c:pt>
                <c:pt idx="48">
                  <c:v>2015</c:v>
                </c:pt>
                <c:pt idx="60">
                  <c:v>2016</c:v>
                </c:pt>
                <c:pt idx="72">
                  <c:v>2017</c:v>
                </c:pt>
                <c:pt idx="84">
                  <c:v>2018</c:v>
                </c:pt>
                <c:pt idx="96">
                  <c:v>2019</c:v>
                </c:pt>
                <c:pt idx="108">
                  <c:v>2020</c:v>
                </c:pt>
                <c:pt idx="120">
                  <c:v>2021</c:v>
                </c:pt>
                <c:pt idx="132">
                  <c:v>2022</c:v>
                </c:pt>
                <c:pt idx="144">
                  <c:v>2023</c:v>
                </c:pt>
                <c:pt idx="156">
                  <c:v>2024</c:v>
                </c:pt>
                <c:pt idx="168">
                  <c:v>2025</c:v>
                </c:pt>
                <c:pt idx="180">
                  <c:v>2026</c:v>
                </c:pt>
              </c:numCache>
            </c:numRef>
          </c:cat>
          <c:val>
            <c:numRef>
              <c:f>Sheet1!$C$2:$C$185</c:f>
              <c:numCache>
                <c:formatCode>General</c:formatCode>
                <c:ptCount val="184"/>
                <c:pt idx="0">
                  <c:v>410</c:v>
                </c:pt>
                <c:pt idx="1">
                  <c:v>625</c:v>
                </c:pt>
                <c:pt idx="2">
                  <c:v>570</c:v>
                </c:pt>
                <c:pt idx="3">
                  <c:v>380</c:v>
                </c:pt>
                <c:pt idx="4">
                  <c:v>450</c:v>
                </c:pt>
                <c:pt idx="5">
                  <c:v>610</c:v>
                </c:pt>
                <c:pt idx="6">
                  <c:v>700</c:v>
                </c:pt>
                <c:pt idx="7">
                  <c:v>640</c:v>
                </c:pt>
                <c:pt idx="8">
                  <c:v>900</c:v>
                </c:pt>
                <c:pt idx="9">
                  <c:v>990</c:v>
                </c:pt>
                <c:pt idx="10">
                  <c:v>600</c:v>
                </c:pt>
                <c:pt idx="11">
                  <c:v>500</c:v>
                </c:pt>
                <c:pt idx="12">
                  <c:v>790</c:v>
                </c:pt>
                <c:pt idx="13">
                  <c:v>800</c:v>
                </c:pt>
                <c:pt idx="14">
                  <c:v>645</c:v>
                </c:pt>
                <c:pt idx="15">
                  <c:v>528</c:v>
                </c:pt>
                <c:pt idx="16">
                  <c:v>700</c:v>
                </c:pt>
                <c:pt idx="17">
                  <c:v>710</c:v>
                </c:pt>
                <c:pt idx="18">
                  <c:v>650</c:v>
                </c:pt>
                <c:pt idx="19">
                  <c:v>630</c:v>
                </c:pt>
                <c:pt idx="20">
                  <c:v>630</c:v>
                </c:pt>
                <c:pt idx="21">
                  <c:v>1000</c:v>
                </c:pt>
                <c:pt idx="22">
                  <c:v>550</c:v>
                </c:pt>
                <c:pt idx="23">
                  <c:v>340</c:v>
                </c:pt>
                <c:pt idx="24">
                  <c:v>684</c:v>
                </c:pt>
                <c:pt idx="25">
                  <c:v>827</c:v>
                </c:pt>
                <c:pt idx="26">
                  <c:v>595</c:v>
                </c:pt>
                <c:pt idx="27">
                  <c:v>555</c:v>
                </c:pt>
                <c:pt idx="28">
                  <c:v>580</c:v>
                </c:pt>
                <c:pt idx="29">
                  <c:v>656</c:v>
                </c:pt>
                <c:pt idx="30">
                  <c:v>660</c:v>
                </c:pt>
                <c:pt idx="31">
                  <c:v>502</c:v>
                </c:pt>
                <c:pt idx="32">
                  <c:v>523</c:v>
                </c:pt>
                <c:pt idx="33">
                  <c:v>940</c:v>
                </c:pt>
                <c:pt idx="34">
                  <c:v>540</c:v>
                </c:pt>
                <c:pt idx="35">
                  <c:v>350</c:v>
                </c:pt>
                <c:pt idx="36">
                  <c:v>690</c:v>
                </c:pt>
                <c:pt idx="37">
                  <c:v>685</c:v>
                </c:pt>
                <c:pt idx="38">
                  <c:v>573</c:v>
                </c:pt>
                <c:pt idx="39">
                  <c:v>610</c:v>
                </c:pt>
                <c:pt idx="40">
                  <c:v>505</c:v>
                </c:pt>
                <c:pt idx="41">
                  <c:v>560</c:v>
                </c:pt>
                <c:pt idx="42">
                  <c:v>575</c:v>
                </c:pt>
                <c:pt idx="43">
                  <c:v>582</c:v>
                </c:pt>
                <c:pt idx="44">
                  <c:v>588</c:v>
                </c:pt>
                <c:pt idx="46">
                  <c:v>482</c:v>
                </c:pt>
                <c:pt idx="47">
                  <c:v>344</c:v>
                </c:pt>
                <c:pt idx="48">
                  <c:v>555</c:v>
                </c:pt>
                <c:pt idx="49">
                  <c:v>605</c:v>
                </c:pt>
                <c:pt idx="50">
                  <c:v>498</c:v>
                </c:pt>
                <c:pt idx="52">
                  <c:v>450</c:v>
                </c:pt>
                <c:pt idx="55">
                  <c:v>589</c:v>
                </c:pt>
                <c:pt idx="56">
                  <c:v>637</c:v>
                </c:pt>
                <c:pt idx="57">
                  <c:v>678</c:v>
                </c:pt>
                <c:pt idx="59">
                  <c:v>273</c:v>
                </c:pt>
                <c:pt idx="60">
                  <c:v>580</c:v>
                </c:pt>
                <c:pt idx="61">
                  <c:v>731</c:v>
                </c:pt>
                <c:pt idx="62">
                  <c:v>434</c:v>
                </c:pt>
                <c:pt idx="63">
                  <c:v>400</c:v>
                </c:pt>
                <c:pt idx="64">
                  <c:v>422</c:v>
                </c:pt>
                <c:pt idx="65">
                  <c:v>385</c:v>
                </c:pt>
                <c:pt idx="67">
                  <c:v>460</c:v>
                </c:pt>
                <c:pt idx="68">
                  <c:v>623</c:v>
                </c:pt>
                <c:pt idx="69">
                  <c:v>567</c:v>
                </c:pt>
                <c:pt idx="71">
                  <c:v>349</c:v>
                </c:pt>
                <c:pt idx="72">
                  <c:v>478</c:v>
                </c:pt>
                <c:pt idx="73">
                  <c:v>675</c:v>
                </c:pt>
                <c:pt idx="74">
                  <c:v>515</c:v>
                </c:pt>
                <c:pt idx="75">
                  <c:v>398</c:v>
                </c:pt>
                <c:pt idx="76">
                  <c:v>497</c:v>
                </c:pt>
                <c:pt idx="77">
                  <c:v>479</c:v>
                </c:pt>
                <c:pt idx="78">
                  <c:v>508</c:v>
                </c:pt>
                <c:pt idx="79">
                  <c:v>591</c:v>
                </c:pt>
                <c:pt idx="80">
                  <c:v>571</c:v>
                </c:pt>
                <c:pt idx="82">
                  <c:v>589</c:v>
                </c:pt>
                <c:pt idx="84">
                  <c:v>546</c:v>
                </c:pt>
                <c:pt idx="85">
                  <c:v>604</c:v>
                </c:pt>
                <c:pt idx="86">
                  <c:v>726</c:v>
                </c:pt>
                <c:pt idx="88">
                  <c:v>501</c:v>
                </c:pt>
                <c:pt idx="89">
                  <c:v>576</c:v>
                </c:pt>
                <c:pt idx="90">
                  <c:v>525</c:v>
                </c:pt>
                <c:pt idx="91">
                  <c:v>487</c:v>
                </c:pt>
                <c:pt idx="92">
                  <c:v>610</c:v>
                </c:pt>
                <c:pt idx="93">
                  <c:v>817</c:v>
                </c:pt>
                <c:pt idx="94">
                  <c:v>428</c:v>
                </c:pt>
                <c:pt idx="95">
                  <c:v>434</c:v>
                </c:pt>
                <c:pt idx="96">
                  <c:v>388</c:v>
                </c:pt>
                <c:pt idx="97">
                  <c:v>526</c:v>
                </c:pt>
                <c:pt idx="98">
                  <c:v>600</c:v>
                </c:pt>
                <c:pt idx="99">
                  <c:v>432</c:v>
                </c:pt>
                <c:pt idx="100">
                  <c:v>364</c:v>
                </c:pt>
                <c:pt idx="101">
                  <c:v>373</c:v>
                </c:pt>
                <c:pt idx="102">
                  <c:v>368</c:v>
                </c:pt>
                <c:pt idx="103">
                  <c:v>437</c:v>
                </c:pt>
                <c:pt idx="104">
                  <c:v>431</c:v>
                </c:pt>
                <c:pt idx="105">
                  <c:v>575</c:v>
                </c:pt>
                <c:pt idx="106">
                  <c:v>427</c:v>
                </c:pt>
                <c:pt idx="107">
                  <c:v>349</c:v>
                </c:pt>
                <c:pt idx="108">
                  <c:v>348</c:v>
                </c:pt>
                <c:pt idx="109">
                  <c:v>485</c:v>
                </c:pt>
                <c:pt idx="110">
                  <c:v>463</c:v>
                </c:pt>
                <c:pt idx="111">
                  <c:v>440</c:v>
                </c:pt>
                <c:pt idx="112">
                  <c:v>459</c:v>
                </c:pt>
                <c:pt idx="113">
                  <c:v>414</c:v>
                </c:pt>
                <c:pt idx="114">
                  <c:v>470</c:v>
                </c:pt>
                <c:pt idx="115">
                  <c:v>465</c:v>
                </c:pt>
                <c:pt idx="116">
                  <c:v>561</c:v>
                </c:pt>
                <c:pt idx="117">
                  <c:v>825</c:v>
                </c:pt>
                <c:pt idx="118">
                  <c:v>593</c:v>
                </c:pt>
                <c:pt idx="119">
                  <c:v>460</c:v>
                </c:pt>
                <c:pt idx="120">
                  <c:v>445</c:v>
                </c:pt>
                <c:pt idx="121">
                  <c:v>665</c:v>
                </c:pt>
                <c:pt idx="122">
                  <c:v>611</c:v>
                </c:pt>
                <c:pt idx="123">
                  <c:v>557</c:v>
                </c:pt>
                <c:pt idx="124">
                  <c:v>554</c:v>
                </c:pt>
                <c:pt idx="125">
                  <c:v>652</c:v>
                </c:pt>
                <c:pt idx="126">
                  <c:v>592</c:v>
                </c:pt>
                <c:pt idx="127">
                  <c:v>766</c:v>
                </c:pt>
                <c:pt idx="128">
                  <c:v>748</c:v>
                </c:pt>
                <c:pt idx="129">
                  <c:v>856</c:v>
                </c:pt>
                <c:pt idx="130">
                  <c:v>742</c:v>
                </c:pt>
                <c:pt idx="131">
                  <c:v>660</c:v>
                </c:pt>
                <c:pt idx="132">
                  <c:v>559</c:v>
                </c:pt>
                <c:pt idx="133">
                  <c:v>795</c:v>
                </c:pt>
                <c:pt idx="134">
                  <c:v>641</c:v>
                </c:pt>
                <c:pt idx="135">
                  <c:v>559</c:v>
                </c:pt>
                <c:pt idx="136">
                  <c:v>752</c:v>
                </c:pt>
                <c:pt idx="137">
                  <c:v>824</c:v>
                </c:pt>
                <c:pt idx="138">
                  <c:v>777</c:v>
                </c:pt>
                <c:pt idx="139">
                  <c:v>792</c:v>
                </c:pt>
                <c:pt idx="140">
                  <c:v>777</c:v>
                </c:pt>
                <c:pt idx="141">
                  <c:v>1268</c:v>
                </c:pt>
                <c:pt idx="142">
                  <c:v>703</c:v>
                </c:pt>
                <c:pt idx="143">
                  <c:v>729</c:v>
                </c:pt>
                <c:pt idx="144">
                  <c:v>475</c:v>
                </c:pt>
                <c:pt idx="145">
                  <c:v>781</c:v>
                </c:pt>
                <c:pt idx="146">
                  <c:v>677</c:v>
                </c:pt>
                <c:pt idx="147">
                  <c:v>543</c:v>
                </c:pt>
                <c:pt idx="148">
                  <c:v>655</c:v>
                </c:pt>
                <c:pt idx="149">
                  <c:v>930</c:v>
                </c:pt>
                <c:pt idx="150">
                  <c:v>660</c:v>
                </c:pt>
                <c:pt idx="151">
                  <c:v>697</c:v>
                </c:pt>
                <c:pt idx="152">
                  <c:v>715</c:v>
                </c:pt>
                <c:pt idx="153">
                  <c:v>1031</c:v>
                </c:pt>
                <c:pt idx="154">
                  <c:v>685</c:v>
                </c:pt>
                <c:pt idx="155">
                  <c:v>530</c:v>
                </c:pt>
                <c:pt idx="156">
                  <c:v>358</c:v>
                </c:pt>
                <c:pt idx="157">
                  <c:v>527</c:v>
                </c:pt>
                <c:pt idx="158">
                  <c:v>498</c:v>
                </c:pt>
                <c:pt idx="159">
                  <c:v>500</c:v>
                </c:pt>
                <c:pt idx="160">
                  <c:v>566</c:v>
                </c:pt>
                <c:pt idx="161">
                  <c:v>487</c:v>
                </c:pt>
                <c:pt idx="162">
                  <c:v>563</c:v>
                </c:pt>
                <c:pt idx="163">
                  <c:v>574</c:v>
                </c:pt>
                <c:pt idx="164">
                  <c:v>660</c:v>
                </c:pt>
                <c:pt idx="165">
                  <c:v>765</c:v>
                </c:pt>
                <c:pt idx="166">
                  <c:v>523</c:v>
                </c:pt>
                <c:pt idx="167">
                  <c:v>444</c:v>
                </c:pt>
                <c:pt idx="168">
                  <c:v>457</c:v>
                </c:pt>
                <c:pt idx="169">
                  <c:v>638</c:v>
                </c:pt>
                <c:pt idx="170">
                  <c:v>671</c:v>
                </c:pt>
                <c:pt idx="171">
                  <c:v>527</c:v>
                </c:pt>
                <c:pt idx="172">
                  <c:v>635</c:v>
                </c:pt>
                <c:pt idx="173">
                  <c:v>636</c:v>
                </c:pt>
                <c:pt idx="174">
                  <c:v>753</c:v>
                </c:pt>
                <c:pt idx="175">
                  <c:v>700</c:v>
                </c:pt>
                <c:pt idx="176">
                  <c:v>758</c:v>
                </c:pt>
                <c:pt idx="177">
                  <c:v>857</c:v>
                </c:pt>
                <c:pt idx="178">
                  <c:v>533</c:v>
                </c:pt>
                <c:pt idx="179">
                  <c:v>494</c:v>
                </c:pt>
                <c:pt idx="180">
                  <c:v>517</c:v>
                </c:pt>
                <c:pt idx="181">
                  <c:v>669</c:v>
                </c:pt>
                <c:pt idx="182">
                  <c:v>618</c:v>
                </c:pt>
                <c:pt idx="183">
                  <c:v>548</c:v>
                </c:pt>
              </c:numCache>
            </c:numRef>
          </c:val>
          <c:smooth val="0"/>
          <c:extLst>
            <c:ext xmlns:c16="http://schemas.microsoft.com/office/drawing/2014/chart" uri="{C3380CC4-5D6E-409C-BE32-E72D297353CC}">
              <c16:uniqueId val="{00000001-D72E-4A13-92CD-A2F763AC4B81}"/>
            </c:ext>
          </c:extLst>
        </c:ser>
        <c:dLbls>
          <c:showLegendKey val="0"/>
          <c:showVal val="0"/>
          <c:showCatName val="0"/>
          <c:showSerName val="0"/>
          <c:showPercent val="0"/>
          <c:showBubbleSize val="0"/>
        </c:dLbls>
        <c:marker val="1"/>
        <c:smooth val="0"/>
        <c:axId val="121697792"/>
        <c:axId val="89359488"/>
      </c:lineChart>
      <c:catAx>
        <c:axId val="121697792"/>
        <c:scaling>
          <c:orientation val="minMax"/>
        </c:scaling>
        <c:delete val="0"/>
        <c:axPos val="b"/>
        <c:title>
          <c:tx>
            <c:rich>
              <a:bodyPr/>
              <a:lstStyle/>
              <a:p>
                <a:pPr>
                  <a:defRPr/>
                </a:pPr>
                <a:r>
                  <a:rPr lang="en-US"/>
                  <a:t>Years</a:t>
                </a:r>
              </a:p>
            </c:rich>
          </c:tx>
          <c:overlay val="0"/>
        </c:title>
        <c:numFmt formatCode="General" sourceLinked="1"/>
        <c:majorTickMark val="out"/>
        <c:minorTickMark val="none"/>
        <c:tickLblPos val="nextTo"/>
        <c:txPr>
          <a:bodyPr rot="960000"/>
          <a:lstStyle/>
          <a:p>
            <a:pPr>
              <a:defRPr/>
            </a:pPr>
            <a:endParaRPr lang="en-US"/>
          </a:p>
        </c:txPr>
        <c:crossAx val="89359488"/>
        <c:crosses val="autoZero"/>
        <c:auto val="1"/>
        <c:lblAlgn val="ctr"/>
        <c:lblOffset val="100"/>
        <c:noMultiLvlLbl val="0"/>
      </c:catAx>
      <c:valAx>
        <c:axId val="89359488"/>
        <c:scaling>
          <c:orientation val="minMax"/>
        </c:scaling>
        <c:delete val="0"/>
        <c:axPos val="l"/>
        <c:majorGridlines/>
        <c:title>
          <c:tx>
            <c:rich>
              <a:bodyPr/>
              <a:lstStyle/>
              <a:p>
                <a:pPr>
                  <a:defRPr/>
                </a:pPr>
                <a:r>
                  <a:rPr lang="en-US"/>
                  <a:t>Tractor Units</a:t>
                </a:r>
              </a:p>
            </c:rich>
          </c:tx>
          <c:overlay val="0"/>
        </c:title>
        <c:numFmt formatCode="General" sourceLinked="1"/>
        <c:majorTickMark val="out"/>
        <c:minorTickMark val="none"/>
        <c:tickLblPos val="nextTo"/>
        <c:crossAx val="121697792"/>
        <c:crosses val="autoZero"/>
        <c:crossBetween val="between"/>
      </c:valAx>
      <c:valAx>
        <c:axId val="1460738816"/>
        <c:scaling>
          <c:orientation val="minMax"/>
        </c:scaling>
        <c:delete val="0"/>
        <c:axPos val="r"/>
        <c:title>
          <c:tx>
            <c:rich>
              <a:bodyPr/>
              <a:lstStyle/>
              <a:p>
                <a:pPr>
                  <a:defRPr/>
                </a:pPr>
                <a:r>
                  <a:rPr lang="en-US"/>
                  <a:t>Combine Units</a:t>
                </a:r>
              </a:p>
            </c:rich>
          </c:tx>
          <c:overlay val="0"/>
        </c:title>
        <c:numFmt formatCode="General" sourceLinked="1"/>
        <c:majorTickMark val="out"/>
        <c:minorTickMark val="none"/>
        <c:tickLblPos val="nextTo"/>
        <c:crossAx val="1460635648"/>
        <c:crosses val="max"/>
        <c:crossBetween val="between"/>
      </c:valAx>
      <c:catAx>
        <c:axId val="1460635648"/>
        <c:scaling>
          <c:orientation val="minMax"/>
        </c:scaling>
        <c:delete val="1"/>
        <c:axPos val="b"/>
        <c:numFmt formatCode="General" sourceLinked="1"/>
        <c:majorTickMark val="out"/>
        <c:minorTickMark val="none"/>
        <c:tickLblPos val="nextTo"/>
        <c:crossAx val="1460738816"/>
        <c:crosses val="autoZero"/>
        <c:auto val="1"/>
        <c:lblAlgn val="ctr"/>
        <c:lblOffset val="100"/>
        <c:noMultiLvlLbl val="0"/>
      </c:catAx>
      <c:spPr>
        <a:blipFill dpi="0" rotWithShape="1">
          <a:blip xmlns:r="http://schemas.openxmlformats.org/officeDocument/2006/relationships" r:embed="rId1">
            <a:alphaModFix amt="24000"/>
          </a:blip>
          <a:srcRect/>
          <a:stretch>
            <a:fillRect/>
          </a:stretch>
        </a:blipFill>
      </c:spPr>
    </c:plotArea>
    <c:legend>
      <c:legendPos val="b"/>
      <c:overlay val="0"/>
    </c:legend>
    <c:plotVisOnly val="0"/>
    <c:dispBlanksAs val="span"/>
    <c:showDLblsOverMax val="0"/>
  </c:chart>
  <c:spPr>
    <a:ln>
      <a:noFill/>
    </a:ln>
  </c:sp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85E3CE-E9E3-CB47-80F0-33520EC85D2E}" type="datetimeFigureOut">
              <a:rPr lang="en-US" smtClean="0"/>
              <a:t>6/5/2026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25923F-580B-A047-9C0E-6EE78A396537}" type="slidenum">
              <a:rPr lang="en-US" smtClean="0"/>
              <a:t>‹#›</a:t>
            </a:fld>
            <a:endParaRPr lang="en-US" dirty="0"/>
          </a:p>
        </p:txBody>
      </p:sp>
    </p:spTree>
    <p:extLst>
      <p:ext uri="{BB962C8B-B14F-4D97-AF65-F5344CB8AC3E}">
        <p14:creationId xmlns:p14="http://schemas.microsoft.com/office/powerpoint/2010/main" val="970267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ags" Target="../tags/tag21.xml"/></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ags" Target="../tags/tag23.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6.xml"/><Relationship Id="rId1" Type="http://schemas.openxmlformats.org/officeDocument/2006/relationships/tags" Target="../tags/tag25.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8.xml"/><Relationship Id="rId1" Type="http://schemas.openxmlformats.org/officeDocument/2006/relationships/tags" Target="../tags/tag27.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0.xml"/><Relationship Id="rId1" Type="http://schemas.openxmlformats.org/officeDocument/2006/relationships/tags" Target="../tags/tag29.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ags" Target="../tags/tag31.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ags" Target="../tags/tag33.xml"/></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6.xml"/><Relationship Id="rId1" Type="http://schemas.openxmlformats.org/officeDocument/2006/relationships/tags" Target="../tags/tag35.xml"/></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8.xml"/><Relationship Id="rId1" Type="http://schemas.openxmlformats.org/officeDocument/2006/relationships/tags" Target="../tags/tag37.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ags" Target="../tags/tag5.xml"/></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0.xml"/><Relationship Id="rId1" Type="http://schemas.openxmlformats.org/officeDocument/2006/relationships/tags" Target="../tags/tag39.xml"/></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2.xml"/><Relationship Id="rId1" Type="http://schemas.openxmlformats.org/officeDocument/2006/relationships/tags" Target="../tags/tag41.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ags" Target="../tags/tag7.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ags" Target="../tags/tag9.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ags" Target="../tags/tag13.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ags" Target="../tags/tag15.xml"/></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00148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23392" y="3429001"/>
            <a:ext cx="10945216" cy="1008113"/>
          </a:xfrm>
          <a:noFill/>
          <a:extLst>
            <a:ext uri="{909E8E84-426E-40DD-AFC4-6F175D3DCCD1}">
              <a14:hiddenFill xmlns:a14="http://schemas.microsoft.com/office/drawing/2010/main">
                <a:solidFill>
                  <a:srgbClr val="00329B"/>
                </a:solidFill>
              </a14:hiddenFill>
            </a:ext>
          </a:extLst>
        </p:spPr>
        <p:txBody>
          <a:bodyPr lIns="72000" tIns="0" rIns="72000" bIns="0" anchor="b">
            <a:normAutofit/>
          </a:bodyPr>
          <a:lstStyle>
            <a:lvl1pPr algn="r">
              <a:spcBef>
                <a:spcPts val="300"/>
              </a:spcBef>
              <a:defRPr sz="2600" cap="all" baseline="0">
                <a:solidFill>
                  <a:schemeClr val="bg1"/>
                </a:solidFill>
                <a:latin typeface="Century Gothic" pitchFamily="34" charset="0"/>
              </a:defRPr>
            </a:lvl1pPr>
          </a:lstStyle>
          <a:p>
            <a:r>
              <a:rPr lang="en-US"/>
              <a:t>Click to edit Master title style</a:t>
            </a:r>
            <a:endParaRPr lang="en-ZA" dirty="0"/>
          </a:p>
        </p:txBody>
      </p:sp>
      <p:sp>
        <p:nvSpPr>
          <p:cNvPr id="10" name="Subtitle 2"/>
          <p:cNvSpPr>
            <a:spLocks noGrp="1"/>
          </p:cNvSpPr>
          <p:nvPr>
            <p:ph type="subTitle" idx="1"/>
          </p:nvPr>
        </p:nvSpPr>
        <p:spPr>
          <a:xfrm>
            <a:off x="623392" y="4532528"/>
            <a:ext cx="10945216" cy="508552"/>
          </a:xfrm>
        </p:spPr>
        <p:txBody>
          <a:bodyPr lIns="72000" tIns="0" rIns="72000" bIns="0" anchor="ctr">
            <a:normAutofit/>
          </a:bodyPr>
          <a:lstStyle>
            <a:lvl1pPr marL="0" indent="0" algn="r">
              <a:buNone/>
              <a:defRPr sz="2000" b="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A" dirty="0"/>
          </a:p>
        </p:txBody>
      </p:sp>
      <p:sp>
        <p:nvSpPr>
          <p:cNvPr id="15" name="Date Placeholder 11"/>
          <p:cNvSpPr>
            <a:spLocks noGrp="1"/>
          </p:cNvSpPr>
          <p:nvPr>
            <p:ph type="dt" sz="half" idx="2"/>
          </p:nvPr>
        </p:nvSpPr>
        <p:spPr>
          <a:xfrm>
            <a:off x="9552384" y="5398046"/>
            <a:ext cx="2016224" cy="365125"/>
          </a:xfrm>
          <a:prstGeom prst="rect">
            <a:avLst/>
          </a:prstGeom>
        </p:spPr>
        <p:txBody>
          <a:bodyPr vert="horz" lIns="91440" tIns="45720" rIns="91440" bIns="45720" rtlCol="0" anchor="ctr"/>
          <a:lstStyle>
            <a:lvl1pPr algn="r">
              <a:defRPr sz="1100">
                <a:solidFill>
                  <a:schemeClr val="bg1"/>
                </a:solidFill>
              </a:defRPr>
            </a:lvl1pPr>
          </a:lstStyle>
          <a:p>
            <a:endParaRPr lang="en-GB" dirty="0">
              <a:solidFill>
                <a:prstClr val="white"/>
              </a:solidFill>
            </a:endParaRPr>
          </a:p>
        </p:txBody>
      </p:sp>
      <p:sp>
        <p:nvSpPr>
          <p:cNvPr id="17" name="Text Placeholder 16"/>
          <p:cNvSpPr>
            <a:spLocks noGrp="1"/>
          </p:cNvSpPr>
          <p:nvPr>
            <p:ph type="body" sz="quarter" idx="10" hasCustomPrompt="1"/>
          </p:nvPr>
        </p:nvSpPr>
        <p:spPr>
          <a:xfrm>
            <a:off x="4847397" y="5398046"/>
            <a:ext cx="2112235" cy="365125"/>
          </a:xfrm>
        </p:spPr>
        <p:txBody>
          <a:bodyPr>
            <a:normAutofit/>
          </a:bodyPr>
          <a:lstStyle>
            <a:lvl1pPr algn="r">
              <a:defRPr sz="1100" b="0">
                <a:solidFill>
                  <a:schemeClr val="bg1"/>
                </a:solidFill>
              </a:defRPr>
            </a:lvl1pPr>
          </a:lstStyle>
          <a:p>
            <a:pPr lvl="0"/>
            <a:r>
              <a:rPr lang="en-US" dirty="0"/>
              <a:t>Location   |</a:t>
            </a:r>
            <a:endParaRPr lang="en-GB" dirty="0"/>
          </a:p>
        </p:txBody>
      </p:sp>
      <p:sp>
        <p:nvSpPr>
          <p:cNvPr id="18" name="Text Placeholder 16"/>
          <p:cNvSpPr>
            <a:spLocks noGrp="1"/>
          </p:cNvSpPr>
          <p:nvPr>
            <p:ph type="body" sz="quarter" idx="11" hasCustomPrompt="1"/>
          </p:nvPr>
        </p:nvSpPr>
        <p:spPr>
          <a:xfrm>
            <a:off x="6960096" y="5398046"/>
            <a:ext cx="2592288" cy="365125"/>
          </a:xfrm>
        </p:spPr>
        <p:txBody>
          <a:bodyPr>
            <a:normAutofit/>
          </a:bodyPr>
          <a:lstStyle>
            <a:lvl1pPr algn="r">
              <a:defRPr sz="1100" b="0" baseline="0">
                <a:solidFill>
                  <a:schemeClr val="bg1"/>
                </a:solidFill>
              </a:defRPr>
            </a:lvl1pPr>
          </a:lstStyle>
          <a:p>
            <a:pPr lvl="0"/>
            <a:r>
              <a:rPr lang="en-US" dirty="0"/>
              <a:t>Initial. Surname  |</a:t>
            </a:r>
            <a:endParaRPr lang="en-GB" dirty="0"/>
          </a:p>
        </p:txBody>
      </p:sp>
      <p:pic>
        <p:nvPicPr>
          <p:cNvPr id="6" name="Picture 5" descr="Shape, rectangle&#10;&#10;Description automatically generated">
            <a:extLst>
              <a:ext uri="{FF2B5EF4-FFF2-40B4-BE49-F238E27FC236}">
                <a16:creationId xmlns:a16="http://schemas.microsoft.com/office/drawing/2014/main" id="{8F4B28A5-175F-4616-AB3B-7AD74BC551D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2700190"/>
          </a:xfrm>
          <a:prstGeom prst="rect">
            <a:avLst/>
          </a:prstGeom>
        </p:spPr>
      </p:pic>
    </p:spTree>
    <p:extLst>
      <p:ext uri="{BB962C8B-B14F-4D97-AF65-F5344CB8AC3E}">
        <p14:creationId xmlns:p14="http://schemas.microsoft.com/office/powerpoint/2010/main" val="3310453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Footno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8"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Tree>
    <p:extLst>
      <p:ext uri="{BB962C8B-B14F-4D97-AF65-F5344CB8AC3E}">
        <p14:creationId xmlns:p14="http://schemas.microsoft.com/office/powerpoint/2010/main" val="2494270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2"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3" name="Text Placeholder 4"/>
          <p:cNvSpPr>
            <a:spLocks noGrp="1"/>
          </p:cNvSpPr>
          <p:nvPr>
            <p:ph type="body" sz="quarter" idx="14"/>
          </p:nvPr>
        </p:nvSpPr>
        <p:spPr>
          <a:xfrm>
            <a:off x="393701" y="1412777"/>
            <a:ext cx="11462940" cy="4271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314685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ub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3"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5" name="Text Placeholder 4"/>
          <p:cNvSpPr>
            <a:spLocks noGrp="1"/>
          </p:cNvSpPr>
          <p:nvPr>
            <p:ph type="body" sz="quarter" idx="14"/>
          </p:nvPr>
        </p:nvSpPr>
        <p:spPr>
          <a:xfrm>
            <a:off x="393701" y="1412777"/>
            <a:ext cx="5414268" cy="4281441"/>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10" name="Text Placeholder 4"/>
          <p:cNvSpPr>
            <a:spLocks noGrp="1"/>
          </p:cNvSpPr>
          <p:nvPr>
            <p:ph type="body" sz="quarter" idx="15"/>
          </p:nvPr>
        </p:nvSpPr>
        <p:spPr>
          <a:xfrm>
            <a:off x="6442373" y="1412777"/>
            <a:ext cx="5414268" cy="4281441"/>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66992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ubtitle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7"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402657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ivider Slide">
    <p:bg>
      <p:bgPr>
        <a:solidFill>
          <a:srgbClr val="001484"/>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2" hasCustomPrompt="1"/>
          </p:nvPr>
        </p:nvSpPr>
        <p:spPr>
          <a:xfrm>
            <a:off x="814918" y="2276873"/>
            <a:ext cx="11041721" cy="936625"/>
          </a:xfrm>
          <a:prstGeom prst="rect">
            <a:avLst/>
          </a:prstGeom>
          <a:noFill/>
        </p:spPr>
        <p:txBody>
          <a:bodyPr anchor="ctr">
            <a:normAutofit/>
          </a:bodyPr>
          <a:lstStyle>
            <a:lvl1pPr>
              <a:defRPr sz="3200" b="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Divider Theme</a:t>
            </a:r>
          </a:p>
        </p:txBody>
      </p:sp>
      <p:pic>
        <p:nvPicPr>
          <p:cNvPr id="8" name="Picture 11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p:blipFill>
        <p:spPr bwMode="auto">
          <a:xfrm>
            <a:off x="242872" y="6163537"/>
            <a:ext cx="1115548" cy="4271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29066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Layout 1">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dirty="0"/>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4" name="Picture Placeholder 3"/>
          <p:cNvSpPr>
            <a:spLocks noGrp="1"/>
          </p:cNvSpPr>
          <p:nvPr>
            <p:ph type="pic" sz="quarter" idx="14" hasCustomPrompt="1"/>
          </p:nvPr>
        </p:nvSpPr>
        <p:spPr>
          <a:xfrm>
            <a:off x="431801" y="1412775"/>
            <a:ext cx="3878097" cy="4680049"/>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Text Placeholder 4"/>
          <p:cNvSpPr>
            <a:spLocks noGrp="1"/>
          </p:cNvSpPr>
          <p:nvPr>
            <p:ph type="body" sz="quarter" idx="15"/>
          </p:nvPr>
        </p:nvSpPr>
        <p:spPr>
          <a:xfrm>
            <a:off x="4597929" y="1412777"/>
            <a:ext cx="7296811"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539713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Layout 2">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8688289" y="1412776"/>
            <a:ext cx="3206023" cy="468004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5"/>
          </p:nvPr>
        </p:nvSpPr>
        <p:spPr>
          <a:xfrm>
            <a:off x="431801" y="1412777"/>
            <a:ext cx="8006556" cy="4680048"/>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3748057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Layout 3">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49" y="1412776"/>
            <a:ext cx="5228899" cy="187220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Picture Placeholder 3"/>
          <p:cNvSpPr>
            <a:spLocks noGrp="1"/>
          </p:cNvSpPr>
          <p:nvPr>
            <p:ph type="pic" sz="quarter" idx="15" hasCustomPrompt="1"/>
          </p:nvPr>
        </p:nvSpPr>
        <p:spPr>
          <a:xfrm>
            <a:off x="6665841" y="1412776"/>
            <a:ext cx="5228899" cy="187220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6"/>
          </p:nvPr>
        </p:nvSpPr>
        <p:spPr>
          <a:xfrm>
            <a:off x="431801" y="3532181"/>
            <a:ext cx="11462940" cy="2551450"/>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6081847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Layout 4">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49" y="3645024"/>
            <a:ext cx="5228899"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Picture Placeholder 3"/>
          <p:cNvSpPr>
            <a:spLocks noGrp="1"/>
          </p:cNvSpPr>
          <p:nvPr>
            <p:ph type="pic" sz="quarter" idx="15" hasCustomPrompt="1"/>
          </p:nvPr>
        </p:nvSpPr>
        <p:spPr>
          <a:xfrm>
            <a:off x="6665841" y="3645024"/>
            <a:ext cx="5228899"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6"/>
          </p:nvPr>
        </p:nvSpPr>
        <p:spPr>
          <a:xfrm>
            <a:off x="431801" y="1412776"/>
            <a:ext cx="11462940" cy="214322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5148074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icture Layout 5">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50"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7" name="Picture Placeholder 3"/>
          <p:cNvSpPr>
            <a:spLocks noGrp="1"/>
          </p:cNvSpPr>
          <p:nvPr>
            <p:ph type="pic" sz="quarter" idx="15" hasCustomPrompt="1"/>
          </p:nvPr>
        </p:nvSpPr>
        <p:spPr>
          <a:xfrm>
            <a:off x="4390544"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8" name="Picture Placeholder 3"/>
          <p:cNvSpPr>
            <a:spLocks noGrp="1"/>
          </p:cNvSpPr>
          <p:nvPr>
            <p:ph type="pic" sz="quarter" idx="16" hasCustomPrompt="1"/>
          </p:nvPr>
        </p:nvSpPr>
        <p:spPr>
          <a:xfrm>
            <a:off x="8394036"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Text Placeholder 4"/>
          <p:cNvSpPr>
            <a:spLocks noGrp="1"/>
          </p:cNvSpPr>
          <p:nvPr>
            <p:ph type="body" sz="quarter" idx="17"/>
          </p:nvPr>
        </p:nvSpPr>
        <p:spPr>
          <a:xfrm>
            <a:off x="431801" y="1412776"/>
            <a:ext cx="11462940" cy="214322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2986364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1800">
                <a:solidFill>
                  <a:schemeClr val="accent3"/>
                </a:solidFill>
              </a:defRPr>
            </a:lvl1pPr>
          </a:lstStyle>
          <a:p>
            <a:endParaRPr lang="en-GB" dirty="0">
              <a:solidFill>
                <a:srgbClr val="998F86"/>
              </a:solidFill>
            </a:endParaRPr>
          </a:p>
        </p:txBody>
      </p:sp>
      <p:sp>
        <p:nvSpPr>
          <p:cNvPr id="10" name="Text Placeholder 4"/>
          <p:cNvSpPr>
            <a:spLocks noGrp="1"/>
          </p:cNvSpPr>
          <p:nvPr>
            <p:ph type="body" sz="quarter" idx="10"/>
          </p:nvPr>
        </p:nvSpPr>
        <p:spPr>
          <a:xfrm>
            <a:off x="393701" y="1196753"/>
            <a:ext cx="11462940" cy="48960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067760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cture Layout 6">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2"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6" name="Picture Placeholder 3"/>
          <p:cNvSpPr>
            <a:spLocks noGrp="1"/>
          </p:cNvSpPr>
          <p:nvPr>
            <p:ph type="pic" sz="quarter" idx="14" hasCustomPrompt="1"/>
          </p:nvPr>
        </p:nvSpPr>
        <p:spPr>
          <a:xfrm>
            <a:off x="387050"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7" name="Picture Placeholder 3"/>
          <p:cNvSpPr>
            <a:spLocks noGrp="1"/>
          </p:cNvSpPr>
          <p:nvPr>
            <p:ph type="pic" sz="quarter" idx="15" hasCustomPrompt="1"/>
          </p:nvPr>
        </p:nvSpPr>
        <p:spPr>
          <a:xfrm>
            <a:off x="4390544"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8" name="Picture Placeholder 3"/>
          <p:cNvSpPr>
            <a:spLocks noGrp="1"/>
          </p:cNvSpPr>
          <p:nvPr>
            <p:ph type="pic" sz="quarter" idx="16" hasCustomPrompt="1"/>
          </p:nvPr>
        </p:nvSpPr>
        <p:spPr>
          <a:xfrm>
            <a:off x="8394036"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Text Placeholder 4"/>
          <p:cNvSpPr>
            <a:spLocks noGrp="1"/>
          </p:cNvSpPr>
          <p:nvPr>
            <p:ph type="body" sz="quarter" idx="17"/>
          </p:nvPr>
        </p:nvSpPr>
        <p:spPr>
          <a:xfrm>
            <a:off x="431801" y="3703287"/>
            <a:ext cx="11462940" cy="238034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345169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icture Layout 7">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7" name="Picture Placeholder 3"/>
          <p:cNvSpPr>
            <a:spLocks noGrp="1"/>
          </p:cNvSpPr>
          <p:nvPr>
            <p:ph type="pic" sz="quarter" idx="14" hasCustomPrompt="1"/>
          </p:nvPr>
        </p:nvSpPr>
        <p:spPr>
          <a:xfrm>
            <a:off x="431801" y="1412776"/>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Picture Placeholder 3"/>
          <p:cNvSpPr>
            <a:spLocks noGrp="1"/>
          </p:cNvSpPr>
          <p:nvPr>
            <p:ph type="pic" sz="quarter" idx="15" hasCustomPrompt="1"/>
          </p:nvPr>
        </p:nvSpPr>
        <p:spPr>
          <a:xfrm>
            <a:off x="431801" y="2975180"/>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Picture Placeholder 3"/>
          <p:cNvSpPr>
            <a:spLocks noGrp="1"/>
          </p:cNvSpPr>
          <p:nvPr>
            <p:ph type="pic" sz="quarter" idx="16" hasCustomPrompt="1"/>
          </p:nvPr>
        </p:nvSpPr>
        <p:spPr>
          <a:xfrm>
            <a:off x="431801" y="4537584"/>
            <a:ext cx="3878097" cy="154109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1" name="Text Placeholder 4"/>
          <p:cNvSpPr>
            <a:spLocks noGrp="1"/>
          </p:cNvSpPr>
          <p:nvPr>
            <p:ph type="body" sz="quarter" idx="17"/>
          </p:nvPr>
        </p:nvSpPr>
        <p:spPr>
          <a:xfrm>
            <a:off x="4597929" y="1412776"/>
            <a:ext cx="7296811" cy="4664677"/>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5298519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Picture Layout 7">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7" name="Picture Placeholder 3"/>
          <p:cNvSpPr>
            <a:spLocks noGrp="1"/>
          </p:cNvSpPr>
          <p:nvPr>
            <p:ph type="pic" sz="quarter" idx="14" hasCustomPrompt="1"/>
          </p:nvPr>
        </p:nvSpPr>
        <p:spPr>
          <a:xfrm>
            <a:off x="8016644" y="1412776"/>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Picture Placeholder 3"/>
          <p:cNvSpPr>
            <a:spLocks noGrp="1"/>
          </p:cNvSpPr>
          <p:nvPr>
            <p:ph type="pic" sz="quarter" idx="15" hasCustomPrompt="1"/>
          </p:nvPr>
        </p:nvSpPr>
        <p:spPr>
          <a:xfrm>
            <a:off x="8016644" y="2976533"/>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Picture Placeholder 3"/>
          <p:cNvSpPr>
            <a:spLocks noGrp="1"/>
          </p:cNvSpPr>
          <p:nvPr>
            <p:ph type="pic" sz="quarter" idx="16" hasCustomPrompt="1"/>
          </p:nvPr>
        </p:nvSpPr>
        <p:spPr>
          <a:xfrm>
            <a:off x="8016644" y="4540290"/>
            <a:ext cx="3878097" cy="1548783"/>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0" name="Text Placeholder 4"/>
          <p:cNvSpPr>
            <a:spLocks noGrp="1"/>
          </p:cNvSpPr>
          <p:nvPr>
            <p:ph type="body" sz="quarter" idx="17"/>
          </p:nvPr>
        </p:nvSpPr>
        <p:spPr>
          <a:xfrm>
            <a:off x="431801" y="1412778"/>
            <a:ext cx="7405311" cy="466590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20403636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1_Back Slide &quot;Thank You&quot;">
    <p:bg>
      <p:bgPr>
        <a:solidFill>
          <a:srgbClr val="001484"/>
        </a:solidFill>
        <a:effectLst/>
      </p:bgPr>
    </p:bg>
    <p:spTree>
      <p:nvGrpSpPr>
        <p:cNvPr id="1" name=""/>
        <p:cNvGrpSpPr/>
        <p:nvPr/>
      </p:nvGrpSpPr>
      <p:grpSpPr>
        <a:xfrm>
          <a:off x="0" y="0"/>
          <a:ext cx="0" cy="0"/>
          <a:chOff x="0" y="0"/>
          <a:chExt cx="0" cy="0"/>
        </a:xfrm>
      </p:grpSpPr>
      <p:sp>
        <p:nvSpPr>
          <p:cNvPr id="2" name="Rectangle 1"/>
          <p:cNvSpPr/>
          <p:nvPr userDrawn="1"/>
        </p:nvSpPr>
        <p:spPr>
          <a:xfrm>
            <a:off x="2913435" y="1790072"/>
            <a:ext cx="6336704" cy="2880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solidFill>
                <a:prstClr val="white"/>
              </a:solidFill>
            </a:endParaRPr>
          </a:p>
        </p:txBody>
      </p:sp>
      <p:sp>
        <p:nvSpPr>
          <p:cNvPr id="12" name="Text Placeholder 5"/>
          <p:cNvSpPr>
            <a:spLocks noGrp="1"/>
          </p:cNvSpPr>
          <p:nvPr>
            <p:ph type="body" sz="quarter" idx="10" hasCustomPrompt="1"/>
          </p:nvPr>
        </p:nvSpPr>
        <p:spPr>
          <a:xfrm>
            <a:off x="3779997" y="2696461"/>
            <a:ext cx="5196324" cy="266322"/>
          </a:xfrm>
        </p:spPr>
        <p:txBody>
          <a:bodyPr lIns="36000" rIns="36000" anchor="ctr">
            <a:noAutofit/>
          </a:bodyPr>
          <a:lstStyle>
            <a:lvl1pPr>
              <a:defRPr sz="1400">
                <a:solidFill>
                  <a:schemeClr val="tx2"/>
                </a:solidFill>
              </a:defRPr>
            </a:lvl1pPr>
          </a:lstStyle>
          <a:p>
            <a:pPr lvl="0"/>
            <a:r>
              <a:rPr lang="en-US" dirty="0"/>
              <a:t>Name Surname</a:t>
            </a:r>
            <a:endParaRPr lang="en-GB" dirty="0"/>
          </a:p>
        </p:txBody>
      </p:sp>
      <p:sp>
        <p:nvSpPr>
          <p:cNvPr id="13" name="Text Placeholder 5"/>
          <p:cNvSpPr>
            <a:spLocks noGrp="1"/>
          </p:cNvSpPr>
          <p:nvPr>
            <p:ph type="body" sz="quarter" idx="11" hasCustomPrompt="1"/>
          </p:nvPr>
        </p:nvSpPr>
        <p:spPr>
          <a:xfrm>
            <a:off x="3779997" y="2963910"/>
            <a:ext cx="5196324" cy="266322"/>
          </a:xfrm>
        </p:spPr>
        <p:txBody>
          <a:bodyPr lIns="36000" rIns="36000" anchor="ctr">
            <a:noAutofit/>
          </a:bodyPr>
          <a:lstStyle>
            <a:lvl1pPr>
              <a:defRPr sz="1100" b="0">
                <a:solidFill>
                  <a:schemeClr val="tx2"/>
                </a:solidFill>
              </a:defRPr>
            </a:lvl1pPr>
          </a:lstStyle>
          <a:p>
            <a:pPr lvl="0"/>
            <a:r>
              <a:rPr lang="en-US" dirty="0"/>
              <a:t>Directory</a:t>
            </a:r>
            <a:endParaRPr lang="en-GB" dirty="0"/>
          </a:p>
        </p:txBody>
      </p:sp>
      <p:sp>
        <p:nvSpPr>
          <p:cNvPr id="14" name="Text Placeholder 5"/>
          <p:cNvSpPr>
            <a:spLocks noGrp="1"/>
          </p:cNvSpPr>
          <p:nvPr>
            <p:ph type="body" sz="quarter" idx="12" hasCustomPrompt="1"/>
          </p:nvPr>
        </p:nvSpPr>
        <p:spPr>
          <a:xfrm>
            <a:off x="4246240" y="3494035"/>
            <a:ext cx="1920213" cy="266322"/>
          </a:xfrm>
        </p:spPr>
        <p:txBody>
          <a:bodyPr lIns="36000" rIns="36000" anchor="ctr">
            <a:noAutofit/>
          </a:bodyPr>
          <a:lstStyle>
            <a:lvl1pPr>
              <a:defRPr sz="1100" b="0">
                <a:solidFill>
                  <a:schemeClr val="tx2"/>
                </a:solidFill>
              </a:defRPr>
            </a:lvl1pPr>
          </a:lstStyle>
          <a:p>
            <a:pPr lvl="0"/>
            <a:r>
              <a:rPr lang="en-US" dirty="0"/>
              <a:t>+27 (0)21 XXX XXXX</a:t>
            </a:r>
            <a:endParaRPr lang="en-GB" dirty="0"/>
          </a:p>
        </p:txBody>
      </p:sp>
      <p:sp>
        <p:nvSpPr>
          <p:cNvPr id="15" name="Rectangle 14"/>
          <p:cNvSpPr/>
          <p:nvPr userDrawn="1"/>
        </p:nvSpPr>
        <p:spPr>
          <a:xfrm>
            <a:off x="3779996" y="3497483"/>
            <a:ext cx="536899"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Tel:</a:t>
            </a:r>
          </a:p>
        </p:txBody>
      </p:sp>
      <p:sp>
        <p:nvSpPr>
          <p:cNvPr id="16" name="Text Placeholder 5"/>
          <p:cNvSpPr>
            <a:spLocks noGrp="1"/>
          </p:cNvSpPr>
          <p:nvPr>
            <p:ph type="body" sz="quarter" idx="13" hasCustomPrompt="1"/>
          </p:nvPr>
        </p:nvSpPr>
        <p:spPr>
          <a:xfrm>
            <a:off x="6840159" y="3494035"/>
            <a:ext cx="1920213" cy="266322"/>
          </a:xfrm>
        </p:spPr>
        <p:txBody>
          <a:bodyPr lIns="36000" rIns="36000" anchor="ctr">
            <a:noAutofit/>
          </a:bodyPr>
          <a:lstStyle>
            <a:lvl1pPr>
              <a:defRPr sz="1100" b="0">
                <a:solidFill>
                  <a:schemeClr val="tx2"/>
                </a:solidFill>
              </a:defRPr>
            </a:lvl1pPr>
          </a:lstStyle>
          <a:p>
            <a:pPr lvl="0"/>
            <a:r>
              <a:rPr lang="en-US" dirty="0"/>
              <a:t>+27 (0)21 XXX XXXX</a:t>
            </a:r>
            <a:endParaRPr lang="en-GB" dirty="0"/>
          </a:p>
        </p:txBody>
      </p:sp>
      <p:sp>
        <p:nvSpPr>
          <p:cNvPr id="17" name="Rectangle 16"/>
          <p:cNvSpPr/>
          <p:nvPr userDrawn="1"/>
        </p:nvSpPr>
        <p:spPr>
          <a:xfrm>
            <a:off x="6373915" y="3497483"/>
            <a:ext cx="536899"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Fax:</a:t>
            </a:r>
          </a:p>
        </p:txBody>
      </p:sp>
      <p:sp>
        <p:nvSpPr>
          <p:cNvPr id="18" name="Text Placeholder 5"/>
          <p:cNvSpPr>
            <a:spLocks noGrp="1"/>
          </p:cNvSpPr>
          <p:nvPr>
            <p:ph type="body" sz="quarter" idx="14" hasCustomPrompt="1"/>
          </p:nvPr>
        </p:nvSpPr>
        <p:spPr>
          <a:xfrm>
            <a:off x="3779997" y="3768568"/>
            <a:ext cx="4978745" cy="266322"/>
          </a:xfrm>
        </p:spPr>
        <p:txBody>
          <a:bodyPr lIns="36000" rIns="36000" anchor="ctr">
            <a:noAutofit/>
          </a:bodyPr>
          <a:lstStyle>
            <a:lvl1pPr>
              <a:defRPr sz="1100" b="0">
                <a:solidFill>
                  <a:schemeClr val="tx2"/>
                </a:solidFill>
              </a:defRPr>
            </a:lvl1pPr>
          </a:lstStyle>
          <a:p>
            <a:pPr lvl="0"/>
            <a:r>
              <a:rPr lang="en-US" dirty="0"/>
              <a:t>Name.Surname@westerncape.gov.za</a:t>
            </a:r>
            <a:endParaRPr lang="en-GB" dirty="0"/>
          </a:p>
        </p:txBody>
      </p:sp>
      <p:sp>
        <p:nvSpPr>
          <p:cNvPr id="19" name="Rectangle 18"/>
          <p:cNvSpPr/>
          <p:nvPr userDrawn="1"/>
        </p:nvSpPr>
        <p:spPr>
          <a:xfrm>
            <a:off x="3779996" y="4043102"/>
            <a:ext cx="4978745"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www.westerncape.gov.za</a:t>
            </a:r>
          </a:p>
        </p:txBody>
      </p:sp>
      <p:sp>
        <p:nvSpPr>
          <p:cNvPr id="6" name="Rectangle 5"/>
          <p:cNvSpPr/>
          <p:nvPr userDrawn="1"/>
        </p:nvSpPr>
        <p:spPr>
          <a:xfrm>
            <a:off x="393700" y="565702"/>
            <a:ext cx="2404826" cy="584775"/>
          </a:xfrm>
          <a:prstGeom prst="rect">
            <a:avLst/>
          </a:prstGeom>
        </p:spPr>
        <p:txBody>
          <a:bodyPr wrap="none">
            <a:spAutoFit/>
          </a:bodyPr>
          <a:lstStyle/>
          <a:p>
            <a:r>
              <a:rPr lang="en-US" sz="3200" dirty="0">
                <a:solidFill>
                  <a:prstClr val="white"/>
                </a:solidFill>
                <a:ea typeface="+mj-ea"/>
                <a:cs typeface="+mj-cs"/>
              </a:rPr>
              <a:t>Contact Us</a:t>
            </a:r>
            <a:endParaRPr lang="en-GB" sz="2400" dirty="0">
              <a:solidFill>
                <a:prstClr val="white"/>
              </a:solidFill>
            </a:endParaRPr>
          </a:p>
        </p:txBody>
      </p:sp>
      <p:sp>
        <p:nvSpPr>
          <p:cNvPr id="24" name="Text Placeholder 5"/>
          <p:cNvSpPr>
            <a:spLocks noGrp="1"/>
          </p:cNvSpPr>
          <p:nvPr>
            <p:ph type="body" sz="quarter" idx="15" hasCustomPrompt="1"/>
          </p:nvPr>
        </p:nvSpPr>
        <p:spPr>
          <a:xfrm>
            <a:off x="3779995" y="4333520"/>
            <a:ext cx="4465773" cy="266322"/>
          </a:xfrm>
        </p:spPr>
        <p:txBody>
          <a:bodyPr lIns="36000" rIns="36000" anchor="ctr">
            <a:noAutofit/>
          </a:bodyPr>
          <a:lstStyle>
            <a:lvl1pPr>
              <a:defRPr sz="1100" b="0" baseline="0">
                <a:solidFill>
                  <a:schemeClr val="tx2"/>
                </a:solidFill>
              </a:defRPr>
            </a:lvl1pPr>
          </a:lstStyle>
          <a:p>
            <a:pPr lvl="0"/>
            <a:r>
              <a:rPr lang="en-ZA" dirty="0"/>
              <a:t>Fill in your address</a:t>
            </a:r>
          </a:p>
        </p:txBody>
      </p:sp>
      <p:pic>
        <p:nvPicPr>
          <p:cNvPr id="2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p:blipFill>
        <p:spPr bwMode="auto">
          <a:xfrm>
            <a:off x="3029719" y="1859446"/>
            <a:ext cx="2217710" cy="849217"/>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Shape, rectangle&#10;&#10;Description automatically generated">
            <a:extLst>
              <a:ext uri="{FF2B5EF4-FFF2-40B4-BE49-F238E27FC236}">
                <a16:creationId xmlns:a16="http://schemas.microsoft.com/office/drawing/2014/main" id="{4B218B1C-103E-40ED-AFB3-E83144F6820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779995" y="3331665"/>
            <a:ext cx="5470144" cy="64873"/>
          </a:xfrm>
          <a:prstGeom prst="rect">
            <a:avLst/>
          </a:prstGeom>
        </p:spPr>
      </p:pic>
    </p:spTree>
    <p:extLst>
      <p:ext uri="{BB962C8B-B14F-4D97-AF65-F5344CB8AC3E}">
        <p14:creationId xmlns:p14="http://schemas.microsoft.com/office/powerpoint/2010/main" val="606355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Back Slide &quot;Thank You&quot;">
    <p:bg>
      <p:bgPr>
        <a:solidFill>
          <a:srgbClr val="001484"/>
        </a:solidFill>
        <a:effectLst/>
      </p:bgPr>
    </p:bg>
    <p:spTree>
      <p:nvGrpSpPr>
        <p:cNvPr id="1" name=""/>
        <p:cNvGrpSpPr/>
        <p:nvPr/>
      </p:nvGrpSpPr>
      <p:grpSpPr>
        <a:xfrm>
          <a:off x="0" y="0"/>
          <a:ext cx="0" cy="0"/>
          <a:chOff x="0" y="0"/>
          <a:chExt cx="0" cy="0"/>
        </a:xfrm>
      </p:grpSpPr>
      <p:sp>
        <p:nvSpPr>
          <p:cNvPr id="9" name="Title 1"/>
          <p:cNvSpPr txBox="1">
            <a:spLocks/>
          </p:cNvSpPr>
          <p:nvPr userDrawn="1"/>
        </p:nvSpPr>
        <p:spPr>
          <a:xfrm>
            <a:off x="2351584" y="3861049"/>
            <a:ext cx="9601067" cy="1083419"/>
          </a:xfrm>
          <a:prstGeom prst="rect">
            <a:avLst/>
          </a:prstGeom>
        </p:spPr>
        <p:txBody>
          <a:bodyPr wrap="none"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Aft>
                <a:spcPts val="2400"/>
              </a:spcAft>
            </a:pPr>
            <a:r>
              <a:rPr lang="en-US" sz="3200" dirty="0">
                <a:solidFill>
                  <a:prstClr val="white"/>
                </a:solidFill>
                <a:cs typeface="Century Gothic"/>
              </a:rPr>
              <a:t>Thank you</a:t>
            </a:r>
          </a:p>
        </p:txBody>
      </p:sp>
      <p:pic>
        <p:nvPicPr>
          <p:cNvPr id="4" name="Picture 3" descr="Shape, rectangle&#10;&#10;Description automatically generated">
            <a:extLst>
              <a:ext uri="{FF2B5EF4-FFF2-40B4-BE49-F238E27FC236}">
                <a16:creationId xmlns:a16="http://schemas.microsoft.com/office/drawing/2014/main" id="{964789CB-CD92-405B-9055-78FC1169E82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3700" y="3364896"/>
            <a:ext cx="11798299" cy="64104"/>
          </a:xfrm>
          <a:prstGeom prst="rect">
            <a:avLst/>
          </a:prstGeom>
        </p:spPr>
      </p:pic>
    </p:spTree>
    <p:extLst>
      <p:ext uri="{BB962C8B-B14F-4D97-AF65-F5344CB8AC3E}">
        <p14:creationId xmlns:p14="http://schemas.microsoft.com/office/powerpoint/2010/main" val="3904491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4" name="Text Placeholder 4"/>
          <p:cNvSpPr>
            <a:spLocks noGrp="1"/>
          </p:cNvSpPr>
          <p:nvPr>
            <p:ph type="body" sz="quarter" idx="10"/>
          </p:nvPr>
        </p:nvSpPr>
        <p:spPr>
          <a:xfrm>
            <a:off x="393701" y="1196753"/>
            <a:ext cx="5414268" cy="4896073"/>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4"/>
          <p:cNvSpPr>
            <a:spLocks noGrp="1"/>
          </p:cNvSpPr>
          <p:nvPr>
            <p:ph type="body" sz="quarter" idx="11"/>
          </p:nvPr>
        </p:nvSpPr>
        <p:spPr>
          <a:xfrm>
            <a:off x="6442373" y="1196753"/>
            <a:ext cx="5414268" cy="4896073"/>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42471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5"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1800">
                <a:solidFill>
                  <a:schemeClr val="accent3"/>
                </a:solidFill>
              </a:defRPr>
            </a:lvl1pPr>
          </a:lstStyle>
          <a:p>
            <a:endParaRPr lang="en-GB" dirty="0">
              <a:solidFill>
                <a:srgbClr val="998F86"/>
              </a:solidFill>
            </a:endParaRPr>
          </a:p>
        </p:txBody>
      </p:sp>
    </p:spTree>
    <p:extLst>
      <p:ext uri="{BB962C8B-B14F-4D97-AF65-F5344CB8AC3E}">
        <p14:creationId xmlns:p14="http://schemas.microsoft.com/office/powerpoint/2010/main" val="1660245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1" name="Text Placeholder 4"/>
          <p:cNvSpPr>
            <a:spLocks noGrp="1"/>
          </p:cNvSpPr>
          <p:nvPr>
            <p:ph type="body" sz="quarter" idx="10"/>
          </p:nvPr>
        </p:nvSpPr>
        <p:spPr>
          <a:xfrm>
            <a:off x="393701" y="1412777"/>
            <a:ext cx="11462940" cy="46800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16769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2"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4" name="Text Placeholder 4"/>
          <p:cNvSpPr>
            <a:spLocks noGrp="1"/>
          </p:cNvSpPr>
          <p:nvPr>
            <p:ph type="body" sz="quarter" idx="14"/>
          </p:nvPr>
        </p:nvSpPr>
        <p:spPr>
          <a:xfrm>
            <a:off x="393701" y="1412777"/>
            <a:ext cx="5414268"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4"/>
          <p:cNvSpPr>
            <a:spLocks noGrp="1"/>
          </p:cNvSpPr>
          <p:nvPr>
            <p:ph type="body" sz="quarter" idx="15"/>
          </p:nvPr>
        </p:nvSpPr>
        <p:spPr>
          <a:xfrm>
            <a:off x="6442373" y="1412777"/>
            <a:ext cx="5414268"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34708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Tree>
    <p:extLst>
      <p:ext uri="{BB962C8B-B14F-4D97-AF65-F5344CB8AC3E}">
        <p14:creationId xmlns:p14="http://schemas.microsoft.com/office/powerpoint/2010/main" val="2718598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5"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8"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1"/>
          </p:nvPr>
        </p:nvSpPr>
        <p:spPr>
          <a:xfrm>
            <a:off x="393701" y="1196752"/>
            <a:ext cx="11462940" cy="44870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0657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8"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0" name="Text Placeholder 4"/>
          <p:cNvSpPr>
            <a:spLocks noGrp="1"/>
          </p:cNvSpPr>
          <p:nvPr>
            <p:ph type="body" sz="quarter" idx="12"/>
          </p:nvPr>
        </p:nvSpPr>
        <p:spPr>
          <a:xfrm>
            <a:off x="393701" y="1196752"/>
            <a:ext cx="5414268" cy="448707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Text Placeholder 4"/>
          <p:cNvSpPr>
            <a:spLocks noGrp="1"/>
          </p:cNvSpPr>
          <p:nvPr>
            <p:ph type="body" sz="quarter" idx="13"/>
          </p:nvPr>
        </p:nvSpPr>
        <p:spPr>
          <a:xfrm>
            <a:off x="6442373" y="1196752"/>
            <a:ext cx="5414268" cy="448707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475560666"/>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33"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ags" Target="../tags/tag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ags" Target="../tags/tag2.xml"/><Relationship Id="rId30" Type="http://schemas.openxmlformats.org/officeDocument/2006/relationships/oleObject" Target="../embeddings/oleObject1.bin"/><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0" name="Object 9" hidden="1"/>
          <p:cNvGraphicFramePr>
            <a:graphicFrameLocks noChangeAspect="1"/>
          </p:cNvGraphicFramePr>
          <p:nvPr>
            <p:custDataLst>
              <p:tags r:id="rId26"/>
            </p:custDataLst>
          </p:nvPr>
        </p:nvGraphicFramePr>
        <p:xfrm>
          <a:off x="0" y="0"/>
          <a:ext cx="211667" cy="158750"/>
        </p:xfrm>
        <a:graphic>
          <a:graphicData uri="http://schemas.openxmlformats.org/presentationml/2006/ole">
            <mc:AlternateContent xmlns:mc="http://schemas.openxmlformats.org/markup-compatibility/2006">
              <mc:Choice xmlns:v="urn:schemas-microsoft-com:vml" Requires="v">
                <p:oleObj name="think-cell Slide" r:id="rId30" imgW="360" imgH="360" progId="">
                  <p:embed/>
                </p:oleObj>
              </mc:Choice>
              <mc:Fallback>
                <p:oleObj name="think-cell Slide" r:id="rId30" imgW="360" imgH="360" progId="">
                  <p:embed/>
                  <p:pic>
                    <p:nvPicPr>
                      <p:cNvPr id="0" name=""/>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0" y="0"/>
                        <a:ext cx="211667"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Placeholder 1"/>
          <p:cNvSpPr>
            <a:spLocks noGrp="1"/>
          </p:cNvSpPr>
          <p:nvPr>
            <p:ph type="title"/>
            <p:custDataLst>
              <p:tags r:id="rId27"/>
            </p:custDataLst>
          </p:nvPr>
        </p:nvSpPr>
        <p:spPr>
          <a:xfrm>
            <a:off x="393701" y="180976"/>
            <a:ext cx="11462940" cy="559256"/>
          </a:xfrm>
          <a:prstGeom prst="rect">
            <a:avLst/>
          </a:prstGeom>
          <a:noFill/>
          <a:extLst>
            <a:ext uri="{909E8E84-426E-40DD-AFC4-6F175D3DCCD1}">
              <a14:hiddenFill xmlns:a14="http://schemas.microsoft.com/office/drawing/2010/main">
                <a:solidFill>
                  <a:srgbClr val="00329B"/>
                </a:solidFill>
              </a14:hiddenFill>
            </a:ext>
          </a:extLst>
        </p:spPr>
        <p:txBody>
          <a:bodyPr vert="horz" wrap="none" lIns="72000" tIns="72000" rIns="72000" bIns="72000" rtlCol="0" anchor="ctr">
            <a:normAutofit/>
          </a:bodyPr>
          <a:lstStyle/>
          <a:p>
            <a:endParaRPr lang="en-US" dirty="0"/>
          </a:p>
        </p:txBody>
      </p:sp>
      <p:sp>
        <p:nvSpPr>
          <p:cNvPr id="3" name="Text Placeholder 2"/>
          <p:cNvSpPr>
            <a:spLocks noGrp="1"/>
          </p:cNvSpPr>
          <p:nvPr>
            <p:ph type="body" idx="1"/>
            <p:custDataLst>
              <p:tags r:id="rId28"/>
            </p:custDataLst>
          </p:nvPr>
        </p:nvSpPr>
        <p:spPr>
          <a:xfrm>
            <a:off x="393701" y="1196752"/>
            <a:ext cx="11462940" cy="4883466"/>
          </a:xfrm>
          <a:prstGeom prst="rect">
            <a:avLst/>
          </a:prstGeom>
        </p:spPr>
        <p:txBody>
          <a:bodyPr vert="horz" lIns="72000" tIns="72000" rIns="72000" bIns="72000" rtlCol="0">
            <a:normAutofit/>
          </a:bodyPr>
          <a:lstStyle/>
          <a:p>
            <a:pPr lvl="0"/>
            <a:r>
              <a:rPr lang="en-US" dirty="0"/>
              <a:t>First Text Level</a:t>
            </a:r>
          </a:p>
          <a:p>
            <a:pPr lvl="1"/>
            <a:r>
              <a:rPr lang="en-US" dirty="0"/>
              <a:t>Second</a:t>
            </a:r>
          </a:p>
          <a:p>
            <a:pPr lvl="2"/>
            <a:r>
              <a:rPr lang="en-US" dirty="0"/>
              <a:t>Third</a:t>
            </a:r>
          </a:p>
          <a:p>
            <a:pPr lvl="3"/>
            <a:r>
              <a:rPr lang="en-US" dirty="0"/>
              <a:t>Fourth</a:t>
            </a:r>
          </a:p>
          <a:p>
            <a:pPr lvl="4"/>
            <a:r>
              <a:rPr lang="en-US" dirty="0"/>
              <a:t>Fifth</a:t>
            </a:r>
          </a:p>
        </p:txBody>
      </p:sp>
      <p:sp>
        <p:nvSpPr>
          <p:cNvPr id="6" name="Slide Number Placeholder 5"/>
          <p:cNvSpPr>
            <a:spLocks noGrp="1"/>
          </p:cNvSpPr>
          <p:nvPr>
            <p:ph type="sldNum" sz="quarter" idx="4"/>
            <p:custDataLst>
              <p:tags r:id="rId29"/>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pic>
        <p:nvPicPr>
          <p:cNvPr id="11" name="Picture 115"/>
          <p:cNvPicPr>
            <a:picLocks noChangeAspect="1" noChangeArrowheads="1"/>
          </p:cNvPicPr>
          <p:nvPr/>
        </p:nvPicPr>
        <p:blipFill>
          <a:blip r:embed="rId32" cstate="print">
            <a:extLst>
              <a:ext uri="{28A0092B-C50C-407E-A947-70E740481C1C}">
                <a14:useLocalDpi xmlns:a14="http://schemas.microsoft.com/office/drawing/2010/main" val="0"/>
              </a:ext>
            </a:extLst>
          </a:blip>
          <a:srcRect/>
          <a:stretch/>
        </p:blipFill>
        <p:spPr bwMode="auto">
          <a:xfrm>
            <a:off x="327797" y="6295516"/>
            <a:ext cx="1115548" cy="42717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Shape, rectangle&#10;&#10;Description automatically generated">
            <a:extLst>
              <a:ext uri="{FF2B5EF4-FFF2-40B4-BE49-F238E27FC236}">
                <a16:creationId xmlns:a16="http://schemas.microsoft.com/office/drawing/2014/main" id="{F3003D39-787E-4DD7-BD33-D06DC937071E}"/>
              </a:ext>
            </a:extLst>
          </p:cNvPr>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393700" y="931933"/>
            <a:ext cx="11798299" cy="64104"/>
          </a:xfrm>
          <a:prstGeom prst="rect">
            <a:avLst/>
          </a:prstGeom>
        </p:spPr>
      </p:pic>
    </p:spTree>
    <p:extLst>
      <p:ext uri="{BB962C8B-B14F-4D97-AF65-F5344CB8AC3E}">
        <p14:creationId xmlns:p14="http://schemas.microsoft.com/office/powerpoint/2010/main" val="396024352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Lst>
  <p:hf sldNum="0" hdr="0"/>
  <p:txStyles>
    <p:titleStyle>
      <a:lvl1pPr algn="l" defTabSz="914400" rtl="0" eaLnBrk="1" latinLnBrk="0" hangingPunct="1">
        <a:spcBef>
          <a:spcPct val="0"/>
        </a:spcBef>
        <a:buNone/>
        <a:defRPr sz="2400" b="1" kern="1200">
          <a:solidFill>
            <a:schemeClr val="tx2"/>
          </a:solidFill>
          <a:latin typeface="Century Gothic" pitchFamily="34" charset="0"/>
          <a:ea typeface="+mj-ea"/>
          <a:cs typeface="+mj-cs"/>
        </a:defRPr>
      </a:lvl1pPr>
    </p:titleStyle>
    <p:bodyStyle>
      <a:lvl1pPr marL="0" indent="0" algn="l" defTabSz="914400" rtl="0" eaLnBrk="1" latinLnBrk="0" hangingPunct="1">
        <a:spcBef>
          <a:spcPts val="300"/>
        </a:spcBef>
        <a:buFont typeface="Arial" pitchFamily="34" charset="0"/>
        <a:buNone/>
        <a:defRPr sz="1600" b="1" kern="1200">
          <a:solidFill>
            <a:schemeClr val="tx1"/>
          </a:solidFill>
          <a:latin typeface="Century Gothic" pitchFamily="34" charset="0"/>
          <a:ea typeface="+mn-ea"/>
          <a:cs typeface="+mn-cs"/>
        </a:defRPr>
      </a:lvl1pPr>
      <a:lvl2pPr marL="180000" indent="-180000" algn="l" defTabSz="914400" rtl="0" eaLnBrk="1" latinLnBrk="0" hangingPunct="1">
        <a:spcBef>
          <a:spcPts val="300"/>
        </a:spcBef>
        <a:buClr>
          <a:srgbClr val="002060"/>
        </a:buClr>
        <a:buFontTx/>
        <a:buBlip>
          <a:blip r:embed="rId34"/>
        </a:buBlip>
        <a:defRPr sz="1600" kern="1200">
          <a:solidFill>
            <a:schemeClr val="tx1"/>
          </a:solidFill>
          <a:latin typeface="Century Gothic" pitchFamily="34" charset="0"/>
          <a:ea typeface="+mn-ea"/>
          <a:cs typeface="+mn-cs"/>
        </a:defRPr>
      </a:lvl2pPr>
      <a:lvl3pPr marL="360000" indent="-180000" algn="l" defTabSz="914400" rtl="0" eaLnBrk="1" latinLnBrk="0" hangingPunct="1">
        <a:spcBef>
          <a:spcPts val="300"/>
        </a:spcBef>
        <a:buClr>
          <a:schemeClr val="accent3"/>
        </a:buClr>
        <a:buFont typeface="Arial" pitchFamily="34" charset="0"/>
        <a:buChar char="•"/>
        <a:defRPr lang="en-US" sz="1600" kern="1200" dirty="0" smtClean="0">
          <a:solidFill>
            <a:schemeClr val="tx1"/>
          </a:solidFill>
          <a:latin typeface="Century Gothic" pitchFamily="34" charset="0"/>
          <a:ea typeface="+mn-ea"/>
          <a:cs typeface="+mn-cs"/>
        </a:defRPr>
      </a:lvl3pPr>
      <a:lvl4pPr marL="540000" indent="-180000" algn="l" defTabSz="914400" rtl="0" eaLnBrk="1" latinLnBrk="0" hangingPunct="1">
        <a:spcBef>
          <a:spcPts val="300"/>
        </a:spcBef>
        <a:buClr>
          <a:schemeClr val="accent3"/>
        </a:buClr>
        <a:buFont typeface="Arial" pitchFamily="34" charset="0"/>
        <a:buChar char="–"/>
        <a:defRPr sz="1600" kern="1200">
          <a:solidFill>
            <a:schemeClr val="tx1"/>
          </a:solidFill>
          <a:latin typeface="Century Gothic" pitchFamily="34" charset="0"/>
          <a:ea typeface="+mn-ea"/>
          <a:cs typeface="+mn-cs"/>
        </a:defRPr>
      </a:lvl4pPr>
      <a:lvl5pPr marL="1800000" indent="-1800000" algn="l" defTabSz="914400" rtl="0" eaLnBrk="1" latinLnBrk="0" hangingPunct="1">
        <a:spcBef>
          <a:spcPts val="300"/>
        </a:spcBef>
        <a:buFont typeface="Arial" pitchFamily="34" charset="0"/>
        <a:buNone/>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a:spLocks noGrp="1"/>
          </p:cNvSpPr>
          <p:nvPr>
            <p:ph type="subTitle" idx="1"/>
          </p:nvPr>
        </p:nvSpPr>
        <p:spPr>
          <a:xfrm>
            <a:off x="623392" y="3044656"/>
            <a:ext cx="10945216" cy="2354642"/>
          </a:xfrm>
        </p:spPr>
        <p:txBody>
          <a:bodyPr>
            <a:normAutofit/>
          </a:bodyPr>
          <a:lstStyle/>
          <a:p>
            <a:r>
              <a:rPr lang="en-US" sz="3600" dirty="0"/>
              <a:t>Monthly report on Tractor and Combine Harvester Sales</a:t>
            </a:r>
            <a:endParaRPr lang="en-ZA" sz="3200" b="0" dirty="0"/>
          </a:p>
        </p:txBody>
      </p:sp>
      <p:sp>
        <p:nvSpPr>
          <p:cNvPr id="12" name="TextBox 11"/>
          <p:cNvSpPr txBox="1"/>
          <p:nvPr/>
        </p:nvSpPr>
        <p:spPr>
          <a:xfrm>
            <a:off x="7740526" y="5788637"/>
            <a:ext cx="3828082" cy="369332"/>
          </a:xfrm>
          <a:prstGeom prst="rect">
            <a:avLst/>
          </a:prstGeom>
          <a:noFill/>
        </p:spPr>
        <p:txBody>
          <a:bodyPr wrap="square" rtlCol="0">
            <a:spAutoFit/>
          </a:bodyPr>
          <a:lstStyle/>
          <a:p>
            <a:pPr algn="r"/>
            <a:r>
              <a:rPr lang="en-ZA">
                <a:solidFill>
                  <a:schemeClr val="bg1"/>
                </a:solidFill>
              </a:rPr>
              <a:t>April </a:t>
            </a:r>
            <a:r>
              <a:rPr lang="en-ZA" dirty="0">
                <a:solidFill>
                  <a:schemeClr val="bg1"/>
                </a:solidFill>
              </a:rPr>
              <a:t>2026</a:t>
            </a:r>
          </a:p>
        </p:txBody>
      </p:sp>
      <p:sp>
        <p:nvSpPr>
          <p:cNvPr id="4" name="TextBox 3">
            <a:extLst>
              <a:ext uri="{FF2B5EF4-FFF2-40B4-BE49-F238E27FC236}">
                <a16:creationId xmlns:a16="http://schemas.microsoft.com/office/drawing/2014/main" id="{2E5602CD-A313-43E5-8AB4-3FEDB048D88F}"/>
              </a:ext>
            </a:extLst>
          </p:cNvPr>
          <p:cNvSpPr txBox="1"/>
          <p:nvPr/>
        </p:nvSpPr>
        <p:spPr>
          <a:xfrm>
            <a:off x="7740526" y="2675324"/>
            <a:ext cx="3828082" cy="369332"/>
          </a:xfrm>
          <a:prstGeom prst="rect">
            <a:avLst/>
          </a:prstGeom>
          <a:noFill/>
        </p:spPr>
        <p:txBody>
          <a:bodyPr wrap="square" rtlCol="0">
            <a:spAutoFit/>
          </a:bodyPr>
          <a:lstStyle/>
          <a:p>
            <a:pPr algn="r"/>
            <a:r>
              <a:rPr lang="en-ZA" dirty="0">
                <a:solidFill>
                  <a:schemeClr val="bg1"/>
                </a:solidFill>
              </a:rPr>
              <a:t>Department of Agriculture</a:t>
            </a:r>
          </a:p>
        </p:txBody>
      </p:sp>
    </p:spTree>
    <p:extLst>
      <p:ext uri="{BB962C8B-B14F-4D97-AF65-F5344CB8AC3E}">
        <p14:creationId xmlns:p14="http://schemas.microsoft.com/office/powerpoint/2010/main" val="1909661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416B4C9-6B1A-4718-591A-2F8973258789}"/>
              </a:ext>
            </a:extLst>
          </p:cNvPr>
          <p:cNvSpPr>
            <a:spLocks noGrp="1"/>
          </p:cNvSpPr>
          <p:nvPr>
            <p:ph type="title"/>
          </p:nvPr>
        </p:nvSpPr>
        <p:spPr/>
        <p:txBody>
          <a:bodyPr/>
          <a:lstStyle/>
          <a:p>
            <a:r>
              <a:rPr lang="en-US" dirty="0"/>
              <a:t>INDEMNITY</a:t>
            </a:r>
            <a:endParaRPr lang="en-ZA" dirty="0"/>
          </a:p>
        </p:txBody>
      </p:sp>
      <p:sp>
        <p:nvSpPr>
          <p:cNvPr id="11" name="Text Placeholder 10">
            <a:extLst>
              <a:ext uri="{FF2B5EF4-FFF2-40B4-BE49-F238E27FC236}">
                <a16:creationId xmlns:a16="http://schemas.microsoft.com/office/drawing/2014/main" id="{25BCE773-7CE3-EDA7-92BC-972E142C61F8}"/>
              </a:ext>
            </a:extLst>
          </p:cNvPr>
          <p:cNvSpPr>
            <a:spLocks noGrp="1"/>
          </p:cNvSpPr>
          <p:nvPr>
            <p:ph type="body" sz="quarter" idx="10"/>
          </p:nvPr>
        </p:nvSpPr>
        <p:spPr>
          <a:xfrm>
            <a:off x="2281727" y="2008262"/>
            <a:ext cx="8024501" cy="4084564"/>
          </a:xfrm>
        </p:spPr>
        <p:txBody>
          <a:bodyPr/>
          <a:lstStyle/>
          <a:p>
            <a:pPr algn="just">
              <a:lnSpc>
                <a:spcPct val="150000"/>
              </a:lnSpc>
            </a:pPr>
            <a:r>
              <a:rPr lang="en-US" dirty="0">
                <a:solidFill>
                  <a:schemeClr val="bg1">
                    <a:lumMod val="50000"/>
                  </a:schemeClr>
                </a:solidFill>
              </a:rPr>
              <a:t>The Western Cape Department of Agriculture prepared this data/information as accurately as possible. However, as this document contains data from various sources, its correctness cannot be guaranteed. Any person using this information will be doing so at own risk and the said organisation or any other party will under no circumstances be responsible for any loss suffered by any person/organisation using the information contained in this document.</a:t>
            </a:r>
            <a:endParaRPr lang="en-ZA" dirty="0">
              <a:solidFill>
                <a:schemeClr val="bg1">
                  <a:lumMod val="50000"/>
                </a:schemeClr>
              </a:solidFill>
            </a:endParaRPr>
          </a:p>
        </p:txBody>
      </p:sp>
    </p:spTree>
    <p:extLst>
      <p:ext uri="{BB962C8B-B14F-4D97-AF65-F5344CB8AC3E}">
        <p14:creationId xmlns:p14="http://schemas.microsoft.com/office/powerpoint/2010/main" val="631091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2BC52C-D347-0304-4DFE-854F7FE49141}"/>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508A0EE1-472C-9137-1FE8-3703E68AE027}"/>
              </a:ext>
            </a:extLst>
          </p:cNvPr>
          <p:cNvSpPr>
            <a:spLocks noGrp="1"/>
          </p:cNvSpPr>
          <p:nvPr>
            <p:ph type="title"/>
          </p:nvPr>
        </p:nvSpPr>
        <p:spPr/>
        <p:txBody>
          <a:bodyPr/>
          <a:lstStyle/>
          <a:p>
            <a:r>
              <a:rPr lang="en-US" dirty="0"/>
              <a:t>Tractor and Combine Harvester Sales</a:t>
            </a:r>
            <a:endParaRPr lang="en-ZA" dirty="0"/>
          </a:p>
        </p:txBody>
      </p:sp>
      <p:graphicFrame>
        <p:nvGraphicFramePr>
          <p:cNvPr id="3" name="Chart 2">
            <a:extLst>
              <a:ext uri="{FF2B5EF4-FFF2-40B4-BE49-F238E27FC236}">
                <a16:creationId xmlns:a16="http://schemas.microsoft.com/office/drawing/2014/main" id="{00000000-0008-0000-0000-000002000000}"/>
              </a:ext>
            </a:extLst>
          </p:cNvPr>
          <p:cNvGraphicFramePr>
            <a:graphicFrameLocks/>
          </p:cNvGraphicFramePr>
          <p:nvPr/>
        </p:nvGraphicFramePr>
        <p:xfrm>
          <a:off x="1262062" y="555171"/>
          <a:ext cx="9667875" cy="574765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29811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ADE9C-231F-61E2-76C4-DED7ECFCB7CE}"/>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6C991E5E-4AF0-C443-3BF7-AE5DFC587BC7}"/>
              </a:ext>
            </a:extLst>
          </p:cNvPr>
          <p:cNvSpPr>
            <a:spLocks noGrp="1"/>
          </p:cNvSpPr>
          <p:nvPr>
            <p:ph type="title"/>
          </p:nvPr>
        </p:nvSpPr>
        <p:spPr/>
        <p:txBody>
          <a:bodyPr/>
          <a:lstStyle/>
          <a:p>
            <a:r>
              <a:rPr lang="en-US" dirty="0"/>
              <a:t>SOURCE</a:t>
            </a:r>
            <a:endParaRPr lang="en-ZA" dirty="0"/>
          </a:p>
        </p:txBody>
      </p:sp>
      <p:sp>
        <p:nvSpPr>
          <p:cNvPr id="11" name="Text Placeholder 10">
            <a:extLst>
              <a:ext uri="{FF2B5EF4-FFF2-40B4-BE49-F238E27FC236}">
                <a16:creationId xmlns:a16="http://schemas.microsoft.com/office/drawing/2014/main" id="{C6DA2236-559B-3C0C-49A7-EA3DEA999FCE}"/>
              </a:ext>
            </a:extLst>
          </p:cNvPr>
          <p:cNvSpPr>
            <a:spLocks noGrp="1"/>
          </p:cNvSpPr>
          <p:nvPr>
            <p:ph type="body" sz="quarter" idx="10"/>
          </p:nvPr>
        </p:nvSpPr>
        <p:spPr/>
        <p:txBody>
          <a:bodyPr/>
          <a:lstStyle/>
          <a:p>
            <a:r>
              <a:rPr lang="en-US" dirty="0"/>
              <a:t>DATA SUPPLIED BY:  https://www.saama.co.za/</a:t>
            </a:r>
            <a:endParaRPr lang="en-ZA"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p:txBody>
      </p:sp>
      <p:pic>
        <p:nvPicPr>
          <p:cNvPr id="4" name="Picture 3">
            <a:extLst>
              <a:ext uri="{FF2B5EF4-FFF2-40B4-BE49-F238E27FC236}">
                <a16:creationId xmlns:a16="http://schemas.microsoft.com/office/drawing/2014/main" id="{76C4CFFE-80B1-0913-E789-96493709211D}"/>
              </a:ext>
            </a:extLst>
          </p:cNvPr>
          <p:cNvPicPr>
            <a:picLocks noChangeAspect="1"/>
          </p:cNvPicPr>
          <p:nvPr/>
        </p:nvPicPr>
        <p:blipFill>
          <a:blip r:embed="rId2"/>
          <a:stretch>
            <a:fillRect/>
          </a:stretch>
        </p:blipFill>
        <p:spPr>
          <a:xfrm>
            <a:off x="4595812" y="2995612"/>
            <a:ext cx="3000375" cy="866775"/>
          </a:xfrm>
          <a:prstGeom prst="rect">
            <a:avLst/>
          </a:prstGeom>
        </p:spPr>
      </p:pic>
    </p:spTree>
    <p:extLst>
      <p:ext uri="{BB962C8B-B14F-4D97-AF65-F5344CB8AC3E}">
        <p14:creationId xmlns:p14="http://schemas.microsoft.com/office/powerpoint/2010/main" val="2719191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7935391" y="6090294"/>
            <a:ext cx="3828082" cy="369332"/>
          </a:xfrm>
          <a:prstGeom prst="rect">
            <a:avLst/>
          </a:prstGeom>
          <a:noFill/>
        </p:spPr>
        <p:txBody>
          <a:bodyPr wrap="square" rtlCol="0">
            <a:spAutoFit/>
          </a:bodyPr>
          <a:lstStyle/>
          <a:p>
            <a:pPr algn="r"/>
            <a:r>
              <a:rPr lang="en-ZA" dirty="0">
                <a:solidFill>
                  <a:schemeClr val="bg1"/>
                </a:solidFill>
              </a:rPr>
              <a:t>J Murdoch</a:t>
            </a:r>
          </a:p>
        </p:txBody>
      </p:sp>
    </p:spTree>
    <p:extLst>
      <p:ext uri="{BB962C8B-B14F-4D97-AF65-F5344CB8AC3E}">
        <p14:creationId xmlns:p14="http://schemas.microsoft.com/office/powerpoint/2010/main" val="276739498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Pd9Ct1aMTE22rXjNleq0Mg"/>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33NfSVMHv0e5Npz.QjYF8A"/>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LrzeEFIP.Ei5yEnCfpKiJg"/>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heme/theme1.xml><?xml version="1.0" encoding="utf-8"?>
<a:theme xmlns:a="http://schemas.openxmlformats.org/drawingml/2006/main" name="WCG-PPT Master-121022-amc">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Western Cape Government">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sz="12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accent3"/>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21382</TotalTime>
  <Words>133</Words>
  <Application>Microsoft Office PowerPoint</Application>
  <PresentationFormat>Widescreen</PresentationFormat>
  <Paragraphs>21</Paragraphs>
  <Slides>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10" baseType="lpstr">
      <vt:lpstr>Arial</vt:lpstr>
      <vt:lpstr>Calibri</vt:lpstr>
      <vt:lpstr>Century Gothic</vt:lpstr>
      <vt:lpstr>WCG-PPT Master-121022-amc</vt:lpstr>
      <vt:lpstr>think-cell Slide</vt:lpstr>
      <vt:lpstr>PowerPoint Presentation</vt:lpstr>
      <vt:lpstr>INDEMNITY</vt:lpstr>
      <vt:lpstr>Tractor and Combine Harvester Sales</vt:lpstr>
      <vt:lpstr>SOURCE</vt:lpstr>
      <vt:lpstr>PowerPoint Presentation</vt:lpstr>
    </vt:vector>
  </TitlesOfParts>
  <Company>PGWC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Hector Eliott</dc:creator>
  <cp:lastModifiedBy>Murdoch, Jacques</cp:lastModifiedBy>
  <cp:revision>1523</cp:revision>
  <cp:lastPrinted>2019-01-28T07:09:01Z</cp:lastPrinted>
  <dcterms:created xsi:type="dcterms:W3CDTF">2017-01-19T08:56:34Z</dcterms:created>
  <dcterms:modified xsi:type="dcterms:W3CDTF">2026-06-05T07:13:53Z</dcterms:modified>
</cp:coreProperties>
</file>